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8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9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8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9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8289-7D8E-4A11-88E9-92004526CEF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29E8-D55A-486D-B324-3144FFD67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14 февраля-день освобождения Аксайского района от немецко-фашистских захватчиков</a:t>
            </a:r>
            <a:endParaRPr lang="ru-RU" sz="4000" i="1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7456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Выставка выполнена специалистом архива Аксайского района Людмилой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Косивцовой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2024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год</a:t>
            </a:r>
            <a:endParaRPr lang="ru-RU" sz="1600" dirty="0">
              <a:solidFill>
                <a:schemeClr val="tx1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0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«ПАВШИМ ЗА АКСАЙ»</a:t>
            </a:r>
          </a:p>
          <a:p>
            <a:pPr algn="ctr"/>
            <a:r>
              <a:rPr lang="ru-RU" sz="2000" dirty="0"/>
              <a:t>Февральской ночью каждый год</a:t>
            </a:r>
          </a:p>
          <a:p>
            <a:pPr algn="ctr"/>
            <a:r>
              <a:rPr lang="ru-RU" sz="2000" dirty="0"/>
              <a:t>Шагают в бой солдаты</a:t>
            </a:r>
          </a:p>
          <a:p>
            <a:pPr algn="ctr"/>
            <a:r>
              <a:rPr lang="ru-RU" sz="2000" dirty="0"/>
              <a:t>На переправе ледяной</a:t>
            </a:r>
          </a:p>
          <a:p>
            <a:pPr algn="ctr"/>
            <a:r>
              <a:rPr lang="ru-RU" sz="2000" dirty="0"/>
              <a:t>Понтонами горбатыми.</a:t>
            </a:r>
          </a:p>
          <a:p>
            <a:pPr algn="ctr"/>
            <a:r>
              <a:rPr lang="ru-RU" sz="2000" dirty="0"/>
              <a:t>...А утром у святых могил -</a:t>
            </a:r>
          </a:p>
          <a:p>
            <a:pPr algn="ctr"/>
            <a:r>
              <a:rPr lang="ru-RU" sz="2000" dirty="0"/>
              <a:t>Цветы, цветы и люди</a:t>
            </a:r>
          </a:p>
          <a:p>
            <a:pPr algn="ctr"/>
            <a:r>
              <a:rPr lang="ru-RU" sz="2000" dirty="0"/>
              <a:t>То жаркий бой давно остыл..</a:t>
            </a:r>
          </a:p>
          <a:p>
            <a:pPr algn="ctr"/>
            <a:r>
              <a:rPr lang="ru-RU" sz="2000" dirty="0"/>
              <a:t>Да разве мы забудем!</a:t>
            </a:r>
          </a:p>
          <a:p>
            <a:pPr algn="ctr"/>
            <a:r>
              <a:rPr lang="ru-RU" sz="2000" i="1" dirty="0"/>
              <a:t>К. Щербаченко</a:t>
            </a:r>
          </a:p>
        </p:txBody>
      </p:sp>
    </p:spTree>
    <p:extLst>
      <p:ext uri="{BB962C8B-B14F-4D97-AF65-F5344CB8AC3E}">
        <p14:creationId xmlns:p14="http://schemas.microsoft.com/office/powerpoint/2010/main" val="104305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/>
              <a:t>АКСАЙСКИЙ ОБЕЛИСК</a:t>
            </a:r>
          </a:p>
          <a:p>
            <a:pPr algn="ctr"/>
            <a:r>
              <a:rPr lang="ru-RU" sz="1600" dirty="0"/>
              <a:t>Столетия скрипела переправа</a:t>
            </a:r>
          </a:p>
          <a:p>
            <a:pPr algn="ctr"/>
            <a:r>
              <a:rPr lang="ru-RU" sz="1600" dirty="0"/>
              <a:t>У </a:t>
            </a:r>
            <a:r>
              <a:rPr lang="ru-RU" sz="1600" dirty="0" err="1"/>
              <a:t>ключинами</a:t>
            </a:r>
            <a:r>
              <a:rPr lang="ru-RU" sz="1600" dirty="0"/>
              <a:t> вёсельных судов.</a:t>
            </a:r>
          </a:p>
          <a:p>
            <a:pPr algn="ctr"/>
            <a:r>
              <a:rPr lang="ru-RU" sz="1600" dirty="0"/>
              <a:t>В наш век она, донская боль и слава, </a:t>
            </a:r>
            <a:r>
              <a:rPr lang="ru-RU" sz="1600" dirty="0" err="1"/>
              <a:t>ак</a:t>
            </a:r>
            <a:r>
              <a:rPr lang="ru-RU" sz="1600" dirty="0"/>
              <a:t> много раз боями грохотала,</a:t>
            </a:r>
          </a:p>
          <a:p>
            <a:pPr algn="ctr"/>
            <a:r>
              <a:rPr lang="ru-RU" sz="1600" dirty="0"/>
              <a:t>Что стала сталью, камнем двух мостов. но тем мостам стремительно несётся И день и ночь над Доном жизни </a:t>
            </a:r>
            <a:r>
              <a:rPr lang="ru-RU" sz="1600" dirty="0" err="1"/>
              <a:t>гу</a:t>
            </a:r>
            <a:r>
              <a:rPr lang="ru-RU" sz="1600" dirty="0"/>
              <a:t>»,</a:t>
            </a:r>
          </a:p>
          <a:p>
            <a:pPr algn="ctr"/>
            <a:r>
              <a:rPr lang="ru-RU" sz="1600" dirty="0"/>
              <a:t>А выше по теченью </a:t>
            </a:r>
            <a:r>
              <a:rPr lang="ru-RU" sz="1600" dirty="0" err="1"/>
              <a:t>остается</a:t>
            </a:r>
            <a:endParaRPr lang="ru-RU" sz="1600" dirty="0"/>
          </a:p>
          <a:p>
            <a:pPr algn="ctr"/>
            <a:r>
              <a:rPr lang="ru-RU" sz="1600" dirty="0"/>
              <a:t>Недвижным обелиск на берегу. под ночи тьмой и под сияньем дня, под </a:t>
            </a:r>
            <a:r>
              <a:rPr lang="ru-RU" sz="1600" dirty="0" err="1"/>
              <a:t>полыханьем</a:t>
            </a:r>
            <a:r>
              <a:rPr lang="ru-RU" sz="1600" dirty="0"/>
              <a:t> вечного огня;</a:t>
            </a:r>
          </a:p>
          <a:p>
            <a:pPr algn="ctr"/>
            <a:r>
              <a:rPr lang="ru-RU" sz="1600" dirty="0"/>
              <a:t>Под плитами печального гранита -</a:t>
            </a:r>
          </a:p>
          <a:p>
            <a:pPr algn="ctr"/>
            <a:r>
              <a:rPr lang="ru-RU" sz="1600" dirty="0"/>
              <a:t>Войны и мира вечная граница. здесь всей России, здесь всего союза полпреды славы воинской лежат.</a:t>
            </a:r>
          </a:p>
          <a:p>
            <a:pPr algn="ctr"/>
            <a:r>
              <a:rPr lang="ru-RU" sz="1600" dirty="0"/>
              <a:t>Здесь цели пуль и бомбового груза,</a:t>
            </a:r>
          </a:p>
          <a:p>
            <a:pPr algn="ctr"/>
            <a:r>
              <a:rPr lang="ru-RU" sz="1600" dirty="0"/>
              <a:t>Снарядов, мин - тела былых солдат.</a:t>
            </a:r>
          </a:p>
          <a:p>
            <a:pPr algn="ctr"/>
            <a:r>
              <a:rPr lang="ru-RU" sz="1600" dirty="0"/>
              <a:t>Склоняется станица низко-низко,</a:t>
            </a:r>
          </a:p>
          <a:p>
            <a:pPr algn="ctr"/>
            <a:r>
              <a:rPr lang="ru-RU" sz="1600" dirty="0"/>
              <a:t>Как в давности склонялась над </a:t>
            </a:r>
            <a:r>
              <a:rPr lang="ru-RU" sz="1600" dirty="0" err="1"/>
              <a:t>жнивьем</a:t>
            </a:r>
            <a:r>
              <a:rPr lang="ru-RU" sz="1600" dirty="0"/>
              <a:t>,</a:t>
            </a:r>
          </a:p>
          <a:p>
            <a:pPr algn="ctr"/>
            <a:r>
              <a:rPr lang="ru-RU" sz="1600" dirty="0"/>
              <a:t>Указывает стела обелиска</a:t>
            </a:r>
          </a:p>
          <a:p>
            <a:pPr algn="ctr"/>
            <a:r>
              <a:rPr lang="ru-RU" sz="1600" dirty="0"/>
              <a:t>На место душ, погибших за неё.</a:t>
            </a:r>
          </a:p>
          <a:p>
            <a:pPr algn="ctr"/>
            <a:r>
              <a:rPr lang="ru-RU" sz="1600" dirty="0"/>
              <a:t>Крута донская в непогодь волна, В погоду неприметно вод теченье, и отражает дона тишина</a:t>
            </a:r>
          </a:p>
          <a:p>
            <a:pPr algn="ctr"/>
            <a:r>
              <a:rPr lang="ru-RU" sz="1600" dirty="0"/>
              <a:t>Печали знак </a:t>
            </a:r>
            <a:r>
              <a:rPr lang="ru-RU" sz="1600" dirty="0" err="1"/>
              <a:t>аксайского</a:t>
            </a:r>
            <a:r>
              <a:rPr lang="ru-RU" sz="1600" dirty="0"/>
              <a:t> значенья...</a:t>
            </a:r>
          </a:p>
          <a:p>
            <a:pPr algn="ctr"/>
            <a:r>
              <a:rPr lang="ru-RU" sz="1600" i="1" dirty="0"/>
              <a:t>Б. </a:t>
            </a:r>
            <a:r>
              <a:rPr lang="ru-RU" sz="1600" i="1" dirty="0" err="1"/>
              <a:t>Голотин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9105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1205"/>
            <a:ext cx="4283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В жизни нашего города есть много знаменательных дат. 14 февраля 1943 года – день, который мы вспоминаем с радостью и печалью.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В этот день, </a:t>
            </a:r>
            <a:r>
              <a:rPr lang="ru-RU" dirty="0" smtClean="0"/>
              <a:t>город </a:t>
            </a:r>
            <a:r>
              <a:rPr lang="ru-RU" dirty="0" smtClean="0"/>
              <a:t>Аксай и Аксайский район были освобождены от немецко-фашистских захватчиков.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Оккупация Аксайского района длилась семь месяцев, с 24 июля 1942 года по 14 февраля 1943 года. За это время в районе были разрушены и разграблены промышленные предприятия, жилые дома, школы, колхозы, совхозы, МТС. Гитлеровцы замучили и расстреляли свыше 80 человек, более 500 -  вывезли на работу в Германию.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55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7795" y="1412776"/>
            <a:ext cx="4860032" cy="484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13 февраля 1943 года наши войска совершили обходной 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манёвр</a:t>
            </a: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перешли в атаку на северной окраине города 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Новочеркасска </a:t>
            </a: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и очистили его от фашистских захватчиков. Не давая врагу 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опомниться</a:t>
            </a: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освободили станицу Г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рушевскую</a:t>
            </a: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вышли на рубеж Родионово-Несветайская - Каменный брод и стали угрожать окружением Ростова с 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северо-запада.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Ночью </a:t>
            </a: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13 февраля противник начал отвод своих войск из Аксая и 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Ростова. Всю </a:t>
            </a: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ночь на улицах Аксая шли бои. К утру 14 февраля 1943 года станица Аксайская была освобождена. Был 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освобождён </a:t>
            </a: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и город Ростов</a:t>
            </a:r>
            <a:r>
              <a:rPr lang="ru-RU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4572000" cy="5507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Преодолевая упорное сопротивление фашистских войск, наши войска 7 февраля 1943 года освободили станицы Старочеркасскую и Ольгинскую, города Шахты и Батайск и вышли к рекам Дон и Аксайчик, на ближайшие подступы к городу Ростову и станице Аксайской. Немецкие войска заняли оборону на высотах правого берега рек Дона и Аксайчика. Вдоль железной дороги был установлен плотный пулеметный заслон. На подступах к Ростову и станице Аксайской шли ожесточенные кровопролитные бои. Наши войска несли потери, все попытки овладеть станицей Аксайской успеха не имели. Так продолжалось до 13 февраля.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9663" y="260648"/>
            <a:ext cx="390065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Хронология событий</a:t>
            </a:r>
            <a:endParaRPr lang="ru-RU" sz="2400" i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8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184576" cy="60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0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4404" y="0"/>
            <a:ext cx="4572000" cy="38878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боях по освобождению г. Ростова и станицы Аксайской принимали участие наши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земляки: А.Х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. Рой, А.С. Вартанов, И.Г. Толпинский,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А.А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. Дудко, Ф.С. Загребельный,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Г.В. Иванеев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О.И. Маноцков, П.П. Никитенко,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Н.В. Петров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Д.Е. Попов, Л.С. Плешаков,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В.Ф. Серов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П.П.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Толстых.  Нашими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освободителями были воины 87-й и 126-й стрелковых дивизий, 3-го гвардейского механизированного корпуса и 76-го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укрепрайона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https://cdn.regnum.ru/uploads/pictures/news/2021/04/25/regnum_picture_161936257676772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199" cy="25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19" y="3429000"/>
            <a:ext cx="194316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619" y="6480370"/>
            <a:ext cx="1389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И.Г. Толпинский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80928"/>
            <a:ext cx="795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А.Х. Рой</a:t>
            </a:r>
          </a:p>
        </p:txBody>
      </p:sp>
      <p:pic>
        <p:nvPicPr>
          <p:cNvPr id="1029" name="Picture 5" descr="https://pobeda-aksay.ru/wp-content/gallery/oni-osvobozhdali-aksaj/%D0%90%D0%92%D0%98%D0%9C_%D0%9E%D0%A4_1987_%D1%87%D0%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3"/>
            <a:ext cx="1944216" cy="25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2780928"/>
            <a:ext cx="1227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А.С. Вартанов</a:t>
            </a:r>
          </a:p>
        </p:txBody>
      </p:sp>
    </p:spTree>
    <p:extLst>
      <p:ext uri="{BB962C8B-B14F-4D97-AF65-F5344CB8AC3E}">
        <p14:creationId xmlns:p14="http://schemas.microsoft.com/office/powerpoint/2010/main" val="35337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996" y="650305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И </a:t>
            </a:r>
            <a:r>
              <a:rPr lang="ru-RU" sz="1600" dirty="0"/>
              <a:t>вот, 13 февраля 43 года в 10 часов утра начался решающий штурм, солдаты потащили на </a:t>
            </a:r>
            <a:r>
              <a:rPr lang="ru-RU" sz="1600" dirty="0" err="1"/>
              <a:t>веревках</a:t>
            </a:r>
            <a:r>
              <a:rPr lang="ru-RU" sz="1600" dirty="0"/>
              <a:t> танки, и </a:t>
            </a:r>
            <a:r>
              <a:rPr lang="ru-RU" sz="1600" dirty="0" err="1"/>
              <a:t>самолеты</a:t>
            </a:r>
            <a:r>
              <a:rPr lang="ru-RU" sz="1600" dirty="0"/>
              <a:t> противника быстро среагировали, начали наносить сильные бомбовые удары по движущимся макетам. После </a:t>
            </a:r>
            <a:r>
              <a:rPr lang="ru-RU" sz="1600" dirty="0" err="1"/>
              <a:t>артобработки</a:t>
            </a:r>
            <a:r>
              <a:rPr lang="ru-RU" sz="1600" dirty="0"/>
              <a:t> левый фланг 1379 стрелкового полка и 1378 стр. полк, занимавшие позиции с левой стороны дамбы в створе - Стекольный завод - железнодорожный мост (который был разбит) – </a:t>
            </a:r>
            <a:r>
              <a:rPr lang="ru-RU" sz="1600" dirty="0" err="1"/>
              <a:t>Кобяковская</a:t>
            </a:r>
            <a:r>
              <a:rPr lang="ru-RU" sz="1600" dirty="0"/>
              <a:t> балка, начали штурм реки Дон и вышли на правый берег, закрепившись на железнодорожном полотне, выбив с него фрицев. Началось продвижение вверх по Пороховой балке – Кобякову городищу и по Колосовой балке у Стекольного завода, через ст. </a:t>
            </a:r>
            <a:r>
              <a:rPr lang="ru-RU" sz="1600" dirty="0" err="1"/>
              <a:t>Аксайскую</a:t>
            </a:r>
            <a:r>
              <a:rPr lang="ru-RU" sz="1600" dirty="0"/>
              <a:t>. На рассвете, 14 февраля 1379 стр. полк вышел на северную окраину, ст. Аксайская была освобождена. Стоял солнечный морозный день. А наша часть уходила на северо-запад, оставляя позади родную станицу, преследуя отступающих фашистов</a:t>
            </a:r>
            <a:r>
              <a:rPr lang="ru-RU" sz="1600" dirty="0" smtClean="0"/>
              <a:t>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231" y="650305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«После </a:t>
            </a:r>
            <a:r>
              <a:rPr lang="ru-RU" sz="1600" dirty="0"/>
              <a:t>сильных боёв, в ночь с 6 на 7 февраля, наши части обошли с юго-запада ст. </a:t>
            </a:r>
            <a:r>
              <a:rPr lang="ru-RU" sz="1600" dirty="0" err="1"/>
              <a:t>Ольгинскую</a:t>
            </a:r>
            <a:r>
              <a:rPr lang="ru-RU" sz="1600" dirty="0"/>
              <a:t> и заняли южную окраину х. Заречный. 8 февраля ст. Ольгинская полностью была очищена от немцев, и наша дивизия вышла на оперативный простор в направлении Аксай – Ростов. Штаб части стоял в колхозном доме, где сейчас </a:t>
            </a:r>
            <a:r>
              <a:rPr lang="ru-RU" sz="1600" dirty="0" err="1"/>
              <a:t>живет</a:t>
            </a:r>
            <a:r>
              <a:rPr lang="ru-RU" sz="1600" dirty="0"/>
              <a:t> известный бригадир </a:t>
            </a:r>
            <a:r>
              <a:rPr lang="ru-RU" sz="1600" dirty="0" err="1"/>
              <a:t>овощесовхоза</a:t>
            </a:r>
            <a:r>
              <a:rPr lang="ru-RU" sz="1600" dirty="0"/>
              <a:t> кореец </a:t>
            </a:r>
            <a:r>
              <a:rPr lang="ru-RU" sz="1600" dirty="0" err="1"/>
              <a:t>Пу</a:t>
            </a:r>
            <a:r>
              <a:rPr lang="ru-RU" sz="1600" dirty="0"/>
              <a:t> </a:t>
            </a:r>
            <a:r>
              <a:rPr lang="ru-RU" sz="1600" dirty="0" err="1"/>
              <a:t>Ен</a:t>
            </a:r>
            <a:r>
              <a:rPr lang="ru-RU" sz="1600" dirty="0"/>
              <a:t> </a:t>
            </a:r>
            <a:r>
              <a:rPr lang="ru-RU" sz="1600" dirty="0" err="1"/>
              <a:t>Дю</a:t>
            </a:r>
            <a:r>
              <a:rPr lang="ru-RU" sz="1600" dirty="0"/>
              <a:t>. Начался семидневный штурм «Донского </a:t>
            </a:r>
            <a:r>
              <a:rPr lang="ru-RU" sz="1600" dirty="0" err="1"/>
              <a:t>утеса</a:t>
            </a:r>
            <a:r>
              <a:rPr lang="ru-RU" sz="1600" dirty="0"/>
              <a:t>» в районе Аксай – </a:t>
            </a:r>
            <a:r>
              <a:rPr lang="ru-RU" sz="1600" dirty="0" err="1"/>
              <a:t>Кизитеринка</a:t>
            </a:r>
            <a:r>
              <a:rPr lang="ru-RU" sz="1600" dirty="0"/>
              <a:t>. Фашисты упорно сопротивлялись имея господствующие высоты правого берега реки Дон, железная дорога была усеяна </a:t>
            </a:r>
            <a:r>
              <a:rPr lang="ru-RU" sz="1600" dirty="0" err="1"/>
              <a:t>пулеметными</a:t>
            </a:r>
            <a:r>
              <a:rPr lang="ru-RU" sz="1600" dirty="0"/>
              <a:t> точками. Пойма реки, которую занимали наши части, просматривалась почти до самой Ольгинской, </a:t>
            </a:r>
            <a:r>
              <a:rPr lang="ru-RU" sz="1600" dirty="0" err="1"/>
              <a:t>самолеты</a:t>
            </a:r>
            <a:r>
              <a:rPr lang="ru-RU" sz="1600" dirty="0"/>
              <a:t> бомбили каждый день по подходящим частям и тылам. На день решительного штурма по овладению ст. Аксайской командование применило хитрый </a:t>
            </a:r>
            <a:r>
              <a:rPr lang="ru-RU" sz="1600" dirty="0" err="1"/>
              <a:t>маневр</a:t>
            </a:r>
            <a:r>
              <a:rPr lang="ru-RU" sz="1600" dirty="0"/>
              <a:t> - по правую сторону дамбы, идущей от Ольгинской на Аксай, где сейчас «Аксайский рыбхоз», выставили </a:t>
            </a:r>
            <a:r>
              <a:rPr lang="ru-RU" sz="1600" dirty="0" err="1"/>
              <a:t>диктовые</a:t>
            </a:r>
            <a:r>
              <a:rPr lang="ru-RU" sz="1600" dirty="0"/>
              <a:t> танки-макеты для отвлечения авиации противника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Рассказ одного из участников кровопролитных боёв в Аксае</a:t>
            </a:r>
          </a:p>
        </p:txBody>
      </p:sp>
    </p:spTree>
    <p:extLst>
      <p:ext uri="{BB962C8B-B14F-4D97-AF65-F5344CB8AC3E}">
        <p14:creationId xmlns:p14="http://schemas.microsoft.com/office/powerpoint/2010/main" val="344927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567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В </a:t>
            </a:r>
            <a:r>
              <a:rPr lang="ru-RU" dirty="0"/>
              <a:t>истории города Аксая навсегда сохранятся имена наших земляков, которые вместе с боевыми товарищами освобождали родную землю от врага. Это Алексей </a:t>
            </a:r>
            <a:r>
              <a:rPr lang="ru-RU" dirty="0" err="1"/>
              <a:t>Хрисанфович</a:t>
            </a:r>
            <a:r>
              <a:rPr lang="ru-RU" dirty="0"/>
              <a:t> Рой, Андрей Сергеевич Вартанов, Олег Иванович Маноцков и многие другие. Улицы нашего города названы именами некоторых из них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         Вечная слава мужеству и героизму воинов, отдавших жизнь за мир и наше счастливое будущее</a:t>
            </a:r>
            <a:r>
              <a:rPr lang="ru-RU" dirty="0" smtClean="0"/>
              <a:t>!!!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937239" cy="27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877272"/>
            <a:ext cx="3490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Общий вид на улицу </a:t>
            </a:r>
            <a:r>
              <a:rPr lang="ru-RU" sz="1400" dirty="0" smtClean="0"/>
              <a:t>Толпинского, 1967 </a:t>
            </a:r>
            <a:r>
              <a:rPr lang="ru-RU" sz="1400" dirty="0"/>
              <a:t>год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176464" cy="27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6642" y="576955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Здание </a:t>
            </a:r>
            <a:r>
              <a:rPr lang="ru-RU" sz="1400" dirty="0"/>
              <a:t>конторы молочного завода Аксайский по улице </a:t>
            </a:r>
            <a:r>
              <a:rPr lang="ru-RU" sz="1400" dirty="0" err="1"/>
              <a:t>Гулаева</a:t>
            </a:r>
            <a:r>
              <a:rPr lang="ru-RU" sz="1400" dirty="0"/>
              <a:t>, 1962 год</a:t>
            </a:r>
          </a:p>
        </p:txBody>
      </p:sp>
    </p:spTree>
    <p:extLst>
      <p:ext uri="{BB962C8B-B14F-4D97-AF65-F5344CB8AC3E}">
        <p14:creationId xmlns:p14="http://schemas.microsoft.com/office/powerpoint/2010/main" val="186734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/>
              <a:t>Помним и гордимся!</a:t>
            </a:r>
          </a:p>
          <a:p>
            <a:r>
              <a:rPr lang="ru-RU" dirty="0" smtClean="0"/>
              <a:t>С </a:t>
            </a:r>
            <a:r>
              <a:rPr lang="ru-RU" dirty="0"/>
              <a:t>минуты молчания и гимна начинается традиционный митинг памяти на площади Героев возле Вечного огня. Жители Аксая приходят сюда ежегодно 14 февраля. Среди нескольких сотен собравшихся – ветераны, представители общественных организаций и предприятий, школьники и юнармейцы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73" y="0"/>
            <a:ext cx="4312627" cy="221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911277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5148064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56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05273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Tahoma"/>
              </a:rPr>
              <a:t>Красноармейцы в бою под прикрытием танка КВ-1С на Дону</a:t>
            </a:r>
            <a:r>
              <a:rPr lang="ru-RU" sz="2000" i="1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algn="ctr"/>
            <a:r>
              <a:rPr lang="ru-RU" sz="2000" i="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ahoma"/>
              </a:rPr>
              <a:t>1943 год.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325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1061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14 февраля-день освобождения Аксайского района от немецко-фашистских захватчиков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февраля-день освобождения Аксайского района от немецко-фашистских захватчиков</dc:title>
  <dc:creator>user</dc:creator>
  <cp:lastModifiedBy>user</cp:lastModifiedBy>
  <cp:revision>12</cp:revision>
  <dcterms:created xsi:type="dcterms:W3CDTF">2023-07-13T08:07:36Z</dcterms:created>
  <dcterms:modified xsi:type="dcterms:W3CDTF">2024-02-08T13:43:22Z</dcterms:modified>
</cp:coreProperties>
</file>