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3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4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3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7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3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2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1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4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8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8187-16D7-4E40-8CB4-6622F6787C68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37CA-0106-49A8-929A-D9A27DC11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0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892480" cy="1470025"/>
          </a:xfrm>
        </p:spPr>
        <p:txBody>
          <a:bodyPr>
            <a:noAutofit/>
          </a:bodyPr>
          <a:lstStyle/>
          <a:p>
            <a:r>
              <a:rPr lang="ru-RU" sz="3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АВГУСТА</a:t>
            </a:r>
            <a:br>
              <a:rPr lang="ru-RU" sz="3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ГОСУДАРСТВЕННОГО ФЛАГА </a:t>
            </a:r>
            <a:br>
              <a:rPr lang="ru-RU" sz="3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Выставка выполнена специалистом архива Аксайского района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Людмилой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Косивцовой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2025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27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591" y="1886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полотнище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определенного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размера, одной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стороной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прикрепленное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к дереву или шнуру. Обычно с эмблемой страны или государства.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Употребляется как символ государства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628"/>
            <a:ext cx="9144000" cy="362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3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6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 представляет собой прямоугольное полотнище, состоящее из трёх горизонтальных равновеликих полос: верхней — белого, средней — синего, нижней — красного цветов.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Значения цветов флага России: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Белый цвет означает мир, чистоту, непорочность, совершенство.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Синий цвет — цвет веры и верности, постоянства.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цвет символизирует энергию, силу, кровь, пролитую за Отечество.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6" y="-35960"/>
            <a:ext cx="9150535" cy="689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0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585" y="332656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Росси́и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— официальный государственный символ Российской Федерации;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один из главных государственных символов России наряду с Государственным флагом Российской Федерации и Государственным гимном Российской Федерации. Современный герб утверждён указом президента Российской Федерации от 30 ноября 1993 года № 2050.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— над ними — одной большой короной, соединёнными лентой. В правой лапе орла — скипетр, в левой — держава. На груди орла, в красном щите, — серебряный всадник в синем плаще на серебряном коне, поражающий серебряным копьём чёрного, опрокинутого навзничь и попранного конём дракона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5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" y="0"/>
            <a:ext cx="91253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7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4" y="0"/>
            <a:ext cx="9164504" cy="75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605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22 АВГУСТА ДЕНЬ ГОСУДАРСТВЕННОГО ФЛАГА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АВГУСТА ДЕНЬ ГОСУДАРСТВЕННОГО ФЛАГА  РОССИИ</dc:title>
  <dc:creator>user</dc:creator>
  <cp:lastModifiedBy>user</cp:lastModifiedBy>
  <cp:revision>3</cp:revision>
  <dcterms:created xsi:type="dcterms:W3CDTF">2024-07-18T08:34:03Z</dcterms:created>
  <dcterms:modified xsi:type="dcterms:W3CDTF">2024-07-18T09:00:06Z</dcterms:modified>
</cp:coreProperties>
</file>