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9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95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9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6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0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4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53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5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2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6390D-6AC5-458D-B79D-4100917EA93E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04DD-1E1A-45C7-A4D1-E6AA1693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8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Память огненных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лет…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105400"/>
            <a:ext cx="6184776" cy="1752600"/>
          </a:xfrm>
        </p:spPr>
        <p:txBody>
          <a:bodyPr/>
          <a:lstStyle/>
          <a:p>
            <a:pPr lvl="0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выполнена специалистом архива Аксайского района </a:t>
            </a: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Людмилой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Косивцовой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1268760"/>
            <a:ext cx="929414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80-летию со дня окончания ВОВ</a:t>
            </a:r>
            <a:endParaRPr lang="ru-RU" sz="4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1858"/>
            <a:ext cx="88569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дальше в историю уходят события Великой Отечественной войны. После </a:t>
            </a:r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нее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выросли новые поколения, которых не коснулись ужасы тех лет. Люди старшего поколения совершили беспримерный подвиг в </a:t>
            </a:r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тяжелых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кровопролитных боях отстояли свободу и независимость своей Родины, внесли решающий вклад в дело освобождения и спасения  народов многих стран от фашистского порабощения, обеспечили мир за долгие годы.</a:t>
            </a:r>
          </a:p>
          <a:p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 назад завершилась победой нашего народа страшная война, </a:t>
            </a:r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унесшая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миллионы жизней. Для горькой памяти нет сроков. Меняется многое: государства, границы, люди, оценки прошлому. Не меняется память, все </a:t>
            </a:r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еще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живы в воспоминаниях фронтовиков их боевые товарищи, павшие смертью храбрых на фронтах Великой Отечественной войны. </a:t>
            </a:r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Еще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хранят седые вдовы старые фотографии и письма, бережно переписывают в памяти недолгие счастливые дни и плачут, узнавая во взрослых внуках черты давно погибших молодых мужей. 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Живя </a:t>
            </a:r>
            <a:r>
              <a:rPr lang="ru-RU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днем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сегодняшним, мы не должны забывать, что есть прошлое, помнить в нем не только трагическое, но и героическое. Память не может быть жестокой, она  должна быть заботой о будущем, чтобы, извлекая уроки, не повторить ошибок.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" y="3561288"/>
            <a:ext cx="4615133" cy="329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561288"/>
            <a:ext cx="4535996" cy="329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1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668" y="188639"/>
            <a:ext cx="892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Фронтовые письма </a:t>
            </a:r>
            <a:r>
              <a:rPr lang="ru-RU" sz="3600" i="1" dirty="0" err="1">
                <a:latin typeface="Times New Roman" pitchFamily="18" charset="0"/>
                <a:cs typeface="Times New Roman" pitchFamily="18" charset="0"/>
              </a:rPr>
              <a:t>аксайчан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 со </a:t>
            </a:r>
            <a:r>
              <a:rPr lang="ru-RU" sz="3600" i="1" dirty="0" err="1">
                <a:latin typeface="Times New Roman" pitchFamily="18" charset="0"/>
                <a:cs typeface="Times New Roman" pitchFamily="18" charset="0"/>
              </a:rPr>
              <a:t>времен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 ВОВ</a:t>
            </a:r>
          </a:p>
        </p:txBody>
      </p:sp>
    </p:spTree>
    <p:extLst>
      <p:ext uri="{BB962C8B-B14F-4D97-AF65-F5344CB8AC3E}">
        <p14:creationId xmlns:p14="http://schemas.microsoft.com/office/powerpoint/2010/main" val="37071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" y="0"/>
            <a:ext cx="912595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9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5150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926" y="-14497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материалам из фондов Архива Аксайского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4757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7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3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7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23599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1941</a:t>
            </a:r>
          </a:p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22 июня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9419" y="885579"/>
            <a:ext cx="6046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НАЧАЛО ВЕЛИКОЙ ОТЕЧЕСТВЕННОЙ ВОЙНЫ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374" y="1988840"/>
            <a:ext cx="19442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i="1" dirty="0" smtClean="0">
                <a:latin typeface="Times New Roman" pitchFamily="18" charset="0"/>
                <a:cs typeface="Times New Roman" pitchFamily="18" charset="0"/>
              </a:rPr>
              <a:t>1945 </a:t>
            </a:r>
          </a:p>
          <a:p>
            <a:pPr algn="ctr"/>
            <a:r>
              <a:rPr lang="ru-RU" sz="4600" b="1" i="1" dirty="0" smtClean="0">
                <a:latin typeface="Times New Roman" pitchFamily="18" charset="0"/>
                <a:cs typeface="Times New Roman" pitchFamily="18" charset="0"/>
              </a:rPr>
              <a:t>9 мая</a:t>
            </a:r>
            <a:endParaRPr lang="ru-RU" sz="4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3963" y="2585038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ОКОНЧАНИЕ ВОЙНЫ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1799" y="37890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года  сражений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1418 бессонных дней и ночей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более 27000000 погибших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132856"/>
            <a:ext cx="1728192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7374" y="464071"/>
            <a:ext cx="2152079" cy="1243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Мы обязаны знать цену нашей победы и помнить отважные подвиги наших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предков…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" y="2420888"/>
            <a:ext cx="448656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9"/>
            <a:ext cx="464400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9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2904"/>
            <a:ext cx="87849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День освобождения Аксая от немецко-фашистских захватчиков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1942 и начале 1943 г. под г. Сталинградом произошла одна из крупнейших битв в истории второй мировой войны. В ходе этой битвы немецкие войска потерпели поражение и понесли большие потери, многие попали в плен. Фронт был прорван и наши части ринулись в этот прорыв с целью захвата Ростова, так как он являлся крупным центром на юге нашей страны, куда сходились многие важные дороги.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Немцы, прекрасно осознавая стратегическую роль Ростова-на-Дону, оказывали Красной Армии ожесточённое сопротивление. Поэтому лишь к февралю 1943 г. наши части пробились к границам Аксайского района.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7 февраля на левобережье Дона были освобождены от фашистских оккупантов две станицы – Старочеркасская и Ольгинская. В это же день наши передовые отряды попытались атаковать и ст.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Аксайскую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Попытка оказалась неудачной потому, что немцы укрепили свои позиции, взяли под прицел все направления, по которым наступали наши солдаты и были готовы долго удерживать оборону. К тому же высокий правый берег Дона являлся естественным природным препятствием для наступавших советских войск. Наши полки и дивизии, наступая от г. Сталинграда, провели большое количество боёв, потеряли много техники, солдат и командиров. Ударная мощь этих войск заметно снизилась. К тому же наступление велось в условиях зимы и это тоже влияло на ход боевых действий. С одной стороны было плюсом, что зимой замерзали реки, их проще было преодолевать.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4221088"/>
            <a:ext cx="6678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другой стороны мороз, снег и гололёд затрудняли движение и наступление. Также несладко приходилось солдатам в окопах и особенно раненым. Солдат, получивший ранение и упавший в снег долго не выдерживал на морозе. Потеря крови и ослабление организма приводили к тому, что раненые просто замерзали на снегу, если их не успевали быстро спасти санитары. К тому же наступать приходилось по совершенно ровной местности левого берега Дона, где не было ни деревьев, ни холмов, ни оврагов. То есть при обстреле нашим солдатам негде было спрятаться.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Немцы же находились в гораздо лучших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условиях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0"/>
            <a:ext cx="6696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Находясь на высоком правом берегу Дона, они хорошо видели когда наши солдаты поднимались в атаку и с помощью миномётов и артиллерии сразу начинали обстреливать наступавших бойцов. Если же нашим солдатам удавалось пробиться ближе к немецким окопам, то в дело вступали немецкие пулемёты. Наземным немецким войскам помогала и их авиация. Немецкие бомбардировщики бомбили наших солдат и в окопах, бомбили и в тылу. Вот в таких сложных условиях шли бои под Аксаем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Бои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шли каждый день с 7 и до 14 февраля. Каждый день наши бойцы поднимались в атаку и наступали на немецкие позиции. Несколько раз удавалось даже пробиться к окраине Аксая и захватить некоторое количество зданий, но немцы тут же присылали подкрепление с танками и выбивали наших солдат из захваченных домов. И приходилось отступать назад к своим окопам. И так продолжалось в течение целой недели.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Ситуация стала меняться только лишь с 13 февраля. В этот день дивизии 2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Армии смогли освободить г. Новочеркасск. И после этого наши войска под Аксаем решили собрать все имеющиеся силы и начать генеральный штурм Аксая. В ночь с 13 на 14 февраля все имеющиеся подразделения пошли вперёд, начался ночной бой в ходе которого, немцы, наконец, были выбиты из Аксая, и к утру 14 февраля Аксай был полностью очищен от немецких оккупантов.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07"/>
            <a:ext cx="1905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3203848" cy="315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3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МЕМОРИАЛЬНЫЙ 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«ВЕЧНЫЙ ОГОНЬ» г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Аксай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Мемориальный комплекс на площади Героев в г. Аксае расположился на месте братских захоронений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времен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Великой Отечественной войны 1941-1945 годов. Первые захоронения военнослужащих появились осенью 1941 года после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бомбежки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железной дороги и переправы через реку Дон. Позже появились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еще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два захоронения с бойцами, погибшими в боях за Аксай в ноябре месяце во время первой оккупации и после освобождения станицы. Ещё два захоронения появились летом 1942 и в феврале 1943 годов. Первый памятник появился на месте нынешнего мемориала в 1947 году. Это был деревянный обелиск в виде пирамиды со звездой на вершине. 10 июля 1949 года в сквере на центральной площади Героев был открыт бронзовый бюст Николая Дмитриевича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Гулаева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-лётчика-истребителя, дважды Героя Советского Союза. Его имя носит МБОУ СОШ № 1 Аксайского района и военно-исторический комплекс городского музея. 9 мая 1975 года торжественно открыли Мемориальный комплекс. 14 февраля 1983 года состоялось торжественное открытие мраморных плит со списками не вернувшихся с войны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аксайчан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Двенадцать Героев Советского Союза Много народа полегло на полях сражений в годы Великой Отечественной войны 1941-1945 годов. В их честь на Площади Героев в городе Аксае установлены памятные монументы. Вечный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огонь функционирует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постоянной основе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61" y="3212976"/>
            <a:ext cx="443447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" y="3212976"/>
            <a:ext cx="46362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5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-382588"/>
            <a:ext cx="10172700" cy="762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6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914400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02"/>
            <a:ext cx="91032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народе получил неофициальное название «Зенитка». Памятник был посвящён бойцам, погибшим на Аксайской переправе. Наиболее ожесточённые бои за эту переправу проходили здесь в июле 1942 г. К тому моменту возле Аксая действовал железнодорожный мост, плашкоутный и небольшой наплавной мост через реку Аксай. И к тому же имелся ещё и паром. Воздушное прикрытие мостов осуществляли две батареи 7 и 8 из 485 ЗАП ПВО. Они довольно долго отбивали многочисленные вражеские налёты. Обслуживали мосты различные ремонтно – эвакуационные бригады. Они до последнего выполняли свой долг. Зенитчики ушли лишь 22 июля, когда была разбита последняя пушка. И после этого переправа была окончательно разбита. Многие бойцы, защищавшие и обслуживавшие переправу, погибли или были ранены. Тяжело был ранен и командир 7 батареи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Яловкин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Б.Д. Он переживёт войну и впоследствии станет почётным гражданином г. Аксая. Здесь же воевал и знаменитый советский актёр Этуш В.А. В 1985 г. он приезжал в Аксай на торжественное открытие памятника «Переправа». В Аксайском музее хранится его фотография у этого памятника. На этом фото Владимир Абрамович также оставил свои дарственные надписи.</a:t>
            </a:r>
          </a:p>
        </p:txBody>
      </p:sp>
    </p:spTree>
    <p:extLst>
      <p:ext uri="{BB962C8B-B14F-4D97-AF65-F5344CB8AC3E}">
        <p14:creationId xmlns:p14="http://schemas.microsoft.com/office/powerpoint/2010/main" val="24416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1177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Память огненных лет…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2024-07-15T08:39:31Z</dcterms:created>
  <dcterms:modified xsi:type="dcterms:W3CDTF">2025-04-16T05:30:44Z</dcterms:modified>
</cp:coreProperties>
</file>