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_rels/slideLayout8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2.xml.rels" ContentType="application/vnd.openxmlformats-package.relationships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8.xml" ContentType="application/vnd.openxmlformats-officedocument.presentationml.slideLayout+xml"/>
  <Override PartName="/ppt/_rels/presentation.xml.rels" ContentType="application/vnd.openxmlformats-package.relationships+xml"/>
  <Override PartName="/ppt/media/image11.jpeg" ContentType="image/jpeg"/>
  <Override PartName="/ppt/media/image9.jpeg" ContentType="image/jpeg"/>
  <Override PartName="/ppt/media/image12.jpeg" ContentType="image/jpeg"/>
  <Override PartName="/ppt/media/image8.png" ContentType="image/png"/>
  <Override PartName="/ppt/media/image7.png" ContentType="image/png"/>
  <Override PartName="/ppt/media/image16.png" ContentType="image/png"/>
  <Override PartName="/ppt/media/image17.jpeg" ContentType="image/jpeg"/>
  <Override PartName="/ppt/media/image10.png" ContentType="image/png"/>
  <Override PartName="/ppt/media/image1.png" ContentType="image/png"/>
  <Override PartName="/ppt/media/image22.png" ContentType="image/png"/>
  <Override PartName="/ppt/media/image19.jpeg" ContentType="image/jpeg"/>
  <Override PartName="/ppt/media/image21.png" ContentType="image/png"/>
  <Override PartName="/ppt/media/image5.png" ContentType="image/png"/>
  <Override PartName="/ppt/media/image13.jpeg" ContentType="image/jpeg"/>
  <Override PartName="/ppt/media/image2.png" ContentType="image/png"/>
  <Override PartName="/ppt/media/image6.png" ContentType="image/png"/>
  <Override PartName="/ppt/media/image3.jpeg" ContentType="image/jpeg"/>
  <Override PartName="/ppt/media/image20.jpeg" ContentType="image/jpeg"/>
  <Override PartName="/ppt/media/image18.jpeg" ContentType="image/jpeg"/>
  <Override PartName="/ppt/media/image15.jpeg" ContentType="image/jpeg"/>
  <Override PartName="/ppt/media/image23.png" ContentType="image/png"/>
  <Override PartName="/ppt/media/image14.jpeg" ContentType="image/jpeg"/>
  <Override PartName="/ppt/media/image4.jpeg" ContentType="image/jpeg"/>
  <Override PartName="/ppt/slides/slide1.xml" ContentType="application/vnd.openxmlformats-officedocument.presentationml.slide+xml"/>
  <Override PartName="/ppt/slides/_rels/slide9.xml.rels" ContentType="application/vnd.openxmlformats-package.relationships+xml"/>
  <Override PartName="/ppt/slides/_rels/slide8.xml.rels" ContentType="application/vnd.openxmlformats-package.relationships+xml"/>
  <Override PartName="/ppt/slides/_rels/slide10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10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68580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Обычный 2"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1320" cy="14688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Образец заголовка</a:t>
            </a:r>
            <a:endParaRPr b="0" lang="ru-RU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dt" idx="1"/>
          </p:nvPr>
        </p:nvSpPr>
        <p:spPr>
          <a:xfrm>
            <a:off x="457200" y="6356520"/>
            <a:ext cx="2132640" cy="363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&lt;дата/время&gt;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 idx="2"/>
          </p:nvPr>
        </p:nvSpPr>
        <p:spPr>
          <a:xfrm>
            <a:off x="3124080" y="6356520"/>
            <a:ext cx="2894400" cy="363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 idx="3"/>
          </p:nvPr>
        </p:nvSpPr>
        <p:spPr>
          <a:xfrm>
            <a:off x="6553080" y="6356520"/>
            <a:ext cx="2132640" cy="363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2CFA501C-3AA8-4D64-A237-802B9C6B5B0D}" type="slidenum">
              <a: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8520" cy="3976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Для правки структуры щёлкните мышью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Второй уровень структуры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Третий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Четвёртый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Пятый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Шестой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Седьмой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Пустой слайд"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dt" idx="28"/>
          </p:nvPr>
        </p:nvSpPr>
        <p:spPr>
          <a:xfrm>
            <a:off x="457200" y="6356520"/>
            <a:ext cx="2132640" cy="363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&lt;дата/время&gt;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ftr" idx="29"/>
          </p:nvPr>
        </p:nvSpPr>
        <p:spPr>
          <a:xfrm>
            <a:off x="3124080" y="6356520"/>
            <a:ext cx="2894400" cy="363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 type="sldNum" idx="30"/>
          </p:nvPr>
        </p:nvSpPr>
        <p:spPr>
          <a:xfrm>
            <a:off x="6553080" y="6356520"/>
            <a:ext cx="2132640" cy="363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58EB7D20-50A8-4437-9362-6A76D6BE3C14}" type="slidenum">
              <a: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520" cy="1144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8520" cy="3976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Для правки структуры щёлкните мышью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Второй уровень структуры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Третий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Четвёртый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Пятый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Шестой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Седьмой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Обычный"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dt" idx="31"/>
          </p:nvPr>
        </p:nvSpPr>
        <p:spPr>
          <a:xfrm>
            <a:off x="457200" y="6356520"/>
            <a:ext cx="2132640" cy="363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&lt;дата/время&gt;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 type="ftr" idx="32"/>
          </p:nvPr>
        </p:nvSpPr>
        <p:spPr>
          <a:xfrm>
            <a:off x="3124080" y="6356520"/>
            <a:ext cx="2894400" cy="363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6" name="PlaceHolder 3"/>
          <p:cNvSpPr>
            <a:spLocks noGrp="1"/>
          </p:cNvSpPr>
          <p:nvPr>
            <p:ph type="sldNum" idx="33"/>
          </p:nvPr>
        </p:nvSpPr>
        <p:spPr>
          <a:xfrm>
            <a:off x="6553080" y="6356520"/>
            <a:ext cx="2132640" cy="363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FA99C899-F571-43BE-84A0-78E315E18448}" type="slidenum">
              <a: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7" name="PlaceHolder 4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520" cy="1144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8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8520" cy="3976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Для правки структуры щёлкните мышью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Второй уровень структуры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Третий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Четвёртый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Пятый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Шестой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Седьмой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Обычный 1"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dt" idx="34"/>
          </p:nvPr>
        </p:nvSpPr>
        <p:spPr>
          <a:xfrm>
            <a:off x="457200" y="6356520"/>
            <a:ext cx="2132640" cy="363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&lt;дата/время&gt;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ftr" idx="35"/>
          </p:nvPr>
        </p:nvSpPr>
        <p:spPr>
          <a:xfrm>
            <a:off x="3124080" y="6356520"/>
            <a:ext cx="2894400" cy="363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sldNum" idx="36"/>
          </p:nvPr>
        </p:nvSpPr>
        <p:spPr>
          <a:xfrm>
            <a:off x="6553080" y="6356520"/>
            <a:ext cx="2132640" cy="363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DF023B7E-8FA0-4372-93B1-B5F87927B3CE}" type="slidenum">
              <a: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520" cy="1144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3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8520" cy="3976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Для правки структуры щёлкните мышью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Второй уровень структуры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Третий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Четвёртый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Пятый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Шестой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Седьмой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Объект с подписью"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457200" y="272880"/>
            <a:ext cx="3007080" cy="1161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ru-RU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Образец заголовка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3575160" y="272880"/>
            <a:ext cx="5110560" cy="585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343080" indent="-343080" defTabSz="9144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Образец текста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743040" indent="-285840" defTabSz="9144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b="0" lang="ru-RU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Второй уровень</a:t>
            </a:r>
            <a:endParaRPr b="0" lang="ru-RU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143000" indent="-228600" defTabSz="9144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Третий уровень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600200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ru-RU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Четвертый уровень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057400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b="0" lang="ru-RU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Пятый уровень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457200" y="1434960"/>
            <a:ext cx="3007080" cy="46900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914400">
              <a:lnSpc>
                <a:spcPct val="100000"/>
              </a:lnSpc>
              <a:spcBef>
                <a:spcPts val="281"/>
              </a:spcBef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Образец текста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dt" idx="37"/>
          </p:nvPr>
        </p:nvSpPr>
        <p:spPr>
          <a:xfrm>
            <a:off x="457200" y="6356520"/>
            <a:ext cx="2132640" cy="363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&lt;дата/время&gt;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8" name="PlaceHolder 5"/>
          <p:cNvSpPr>
            <a:spLocks noGrp="1"/>
          </p:cNvSpPr>
          <p:nvPr>
            <p:ph type="ftr" idx="38"/>
          </p:nvPr>
        </p:nvSpPr>
        <p:spPr>
          <a:xfrm>
            <a:off x="3124080" y="6356520"/>
            <a:ext cx="2894400" cy="363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9" name="PlaceHolder 6"/>
          <p:cNvSpPr>
            <a:spLocks noGrp="1"/>
          </p:cNvSpPr>
          <p:nvPr>
            <p:ph type="sldNum" idx="39"/>
          </p:nvPr>
        </p:nvSpPr>
        <p:spPr>
          <a:xfrm>
            <a:off x="6553080" y="6356520"/>
            <a:ext cx="2132640" cy="363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03AC8AE7-910B-4235-9496-E7287E76B5D8}" type="slidenum">
              <a: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Рисунок с подписью"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1792440" y="4800600"/>
            <a:ext cx="5485320" cy="565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ru-RU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Образец заголовка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1792440" y="612720"/>
            <a:ext cx="5485320" cy="41137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Для правки структуры щёлкните мышью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Второй уровень структуры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Третий уровень структуры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Четвёртый уровень структуры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Пятый уровень структуры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Шестой уровень структуры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Седьмой уровень структуры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1792440" y="5367240"/>
            <a:ext cx="5485320" cy="8038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914400">
              <a:lnSpc>
                <a:spcPct val="100000"/>
              </a:lnSpc>
              <a:spcBef>
                <a:spcPts val="281"/>
              </a:spcBef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Образец текста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dt" idx="40"/>
          </p:nvPr>
        </p:nvSpPr>
        <p:spPr>
          <a:xfrm>
            <a:off x="457200" y="6356520"/>
            <a:ext cx="2132640" cy="363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&lt;дата/время&gt;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 type="ftr" idx="41"/>
          </p:nvPr>
        </p:nvSpPr>
        <p:spPr>
          <a:xfrm>
            <a:off x="3124080" y="6356520"/>
            <a:ext cx="2894400" cy="363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5" name="PlaceHolder 6"/>
          <p:cNvSpPr>
            <a:spLocks noGrp="1"/>
          </p:cNvSpPr>
          <p:nvPr>
            <p:ph type="sldNum" idx="42"/>
          </p:nvPr>
        </p:nvSpPr>
        <p:spPr>
          <a:xfrm>
            <a:off x="6553080" y="6356520"/>
            <a:ext cx="2132640" cy="363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C1BC1492-CF2F-45C3-BD7D-647792DA412F}" type="slidenum">
              <a: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Титульный слайд"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1320" cy="14688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Образец заголовка</a:t>
            </a:r>
            <a:endParaRPr b="0" lang="ru-RU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 type="dt" idx="43"/>
          </p:nvPr>
        </p:nvSpPr>
        <p:spPr>
          <a:xfrm>
            <a:off x="457200" y="6356520"/>
            <a:ext cx="2132640" cy="363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&lt;дата/время&gt;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8" name="PlaceHolder 3"/>
          <p:cNvSpPr>
            <a:spLocks noGrp="1"/>
          </p:cNvSpPr>
          <p:nvPr>
            <p:ph type="ftr" idx="44"/>
          </p:nvPr>
        </p:nvSpPr>
        <p:spPr>
          <a:xfrm>
            <a:off x="3124080" y="6356520"/>
            <a:ext cx="2894400" cy="363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9" name="PlaceHolder 4"/>
          <p:cNvSpPr>
            <a:spLocks noGrp="1"/>
          </p:cNvSpPr>
          <p:nvPr>
            <p:ph type="sldNum" idx="45"/>
          </p:nvPr>
        </p:nvSpPr>
        <p:spPr>
          <a:xfrm>
            <a:off x="6553080" y="6356520"/>
            <a:ext cx="2132640" cy="363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30CDB08E-0889-43C0-B755-CE8ABB4EB924}" type="slidenum">
              <a: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0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8520" cy="3976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Для правки структуры щёлкните мышью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Второй уровень структуры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Третий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Четвёртый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Пятый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Шестой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Седьмой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Обычный 3"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1320" cy="14688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Образец заголовка</a:t>
            </a:r>
            <a:endParaRPr b="0" lang="ru-RU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dt" idx="4"/>
          </p:nvPr>
        </p:nvSpPr>
        <p:spPr>
          <a:xfrm>
            <a:off x="457200" y="6356520"/>
            <a:ext cx="2132640" cy="363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&lt;дата/время&gt;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" name="PlaceHolder 3"/>
          <p:cNvSpPr>
            <a:spLocks noGrp="1"/>
          </p:cNvSpPr>
          <p:nvPr>
            <p:ph type="ftr" idx="5"/>
          </p:nvPr>
        </p:nvSpPr>
        <p:spPr>
          <a:xfrm>
            <a:off x="3124080" y="6356520"/>
            <a:ext cx="2894400" cy="363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" name="PlaceHolder 4"/>
          <p:cNvSpPr>
            <a:spLocks noGrp="1"/>
          </p:cNvSpPr>
          <p:nvPr>
            <p:ph type="sldNum" idx="6"/>
          </p:nvPr>
        </p:nvSpPr>
        <p:spPr>
          <a:xfrm>
            <a:off x="6553080" y="6356520"/>
            <a:ext cx="2132640" cy="363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AA61E064-D63B-4210-875A-D1E8AE54B32E}" type="slidenum">
              <a: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8520" cy="3976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Для правки структуры щёлкните мышью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Второй уровень структуры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Третий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Четвёртый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Пятый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Шестой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Седьмой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x" preserve="1">
  <p:cSld name="Заголовок и вертикальный текст"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520" cy="11419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Образец заголовка</a:t>
            </a:r>
            <a:endParaRPr b="0" lang="ru-RU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8520" cy="4524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 vert="eaVert">
            <a:noAutofit/>
          </a:bodyPr>
          <a:p>
            <a:pPr marL="343080" indent="-343080" defTabSz="9144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Образец текста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743040" indent="-285840" defTabSz="9144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b="0" lang="ru-RU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Второй уровень</a:t>
            </a:r>
            <a:endParaRPr b="0" lang="ru-RU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143000" indent="-228600" defTabSz="9144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Третий уровень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600200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ru-RU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Четвертый уровень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057400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b="0" lang="ru-RU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Пятый уровень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 type="dt" idx="7"/>
          </p:nvPr>
        </p:nvSpPr>
        <p:spPr>
          <a:xfrm>
            <a:off x="457200" y="6356520"/>
            <a:ext cx="2132640" cy="363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&lt;дата/время&gt;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" name="PlaceHolder 4"/>
          <p:cNvSpPr>
            <a:spLocks noGrp="1"/>
          </p:cNvSpPr>
          <p:nvPr>
            <p:ph type="ftr" idx="8"/>
          </p:nvPr>
        </p:nvSpPr>
        <p:spPr>
          <a:xfrm>
            <a:off x="3124080" y="6356520"/>
            <a:ext cx="2894400" cy="363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4" name="PlaceHolder 5"/>
          <p:cNvSpPr>
            <a:spLocks noGrp="1"/>
          </p:cNvSpPr>
          <p:nvPr>
            <p:ph type="sldNum" idx="9"/>
          </p:nvPr>
        </p:nvSpPr>
        <p:spPr>
          <a:xfrm>
            <a:off x="6553080" y="6356520"/>
            <a:ext cx="2132640" cy="363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67F26C3B-B168-489A-BD28-A54805599089}" type="slidenum">
              <a: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itleAndTx" preserve="1">
  <p:cSld name="Вертикальный заголовок и текст"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629400" y="274680"/>
            <a:ext cx="2056320" cy="5850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 vert="eaVert">
            <a:noAutofit/>
          </a:bodyPr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Образец заголовка</a:t>
            </a:r>
            <a:endParaRPr b="0" lang="ru-RU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457200" y="274680"/>
            <a:ext cx="6018840" cy="5850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 vert="eaVert">
            <a:noAutofit/>
          </a:bodyPr>
          <a:p>
            <a:pPr marL="343080" indent="-343080" defTabSz="9144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Образец текста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743040" indent="-285840" defTabSz="9144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b="0" lang="ru-RU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Второй уровень</a:t>
            </a:r>
            <a:endParaRPr b="0" lang="ru-RU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143000" indent="-228600" defTabSz="9144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Третий уровень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600200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ru-RU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Четвертый уровень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057400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b="0" lang="ru-RU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Пятый уровень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dt" idx="10"/>
          </p:nvPr>
        </p:nvSpPr>
        <p:spPr>
          <a:xfrm>
            <a:off x="457200" y="6356520"/>
            <a:ext cx="2132640" cy="363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&lt;дата/время&gt;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ftr" idx="11"/>
          </p:nvPr>
        </p:nvSpPr>
        <p:spPr>
          <a:xfrm>
            <a:off x="3124080" y="6356520"/>
            <a:ext cx="2894400" cy="363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9" name="PlaceHolder 5"/>
          <p:cNvSpPr>
            <a:spLocks noGrp="1"/>
          </p:cNvSpPr>
          <p:nvPr>
            <p:ph type="sldNum" idx="12"/>
          </p:nvPr>
        </p:nvSpPr>
        <p:spPr>
          <a:xfrm>
            <a:off x="6553080" y="6356520"/>
            <a:ext cx="2132640" cy="363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05A3D592-405B-41C6-B9A2-2AC24F92F0CC}" type="slidenum">
              <a: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Заголовок и объект"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520" cy="11419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Образец заголовка</a:t>
            </a:r>
            <a:endParaRPr b="0" lang="ru-RU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8520" cy="4524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343080" indent="-343080" defTabSz="9144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Образец текста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743040" indent="-285840" defTabSz="9144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b="0" lang="ru-RU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Второй уровень</a:t>
            </a:r>
            <a:endParaRPr b="0" lang="ru-RU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143000" indent="-228600" defTabSz="9144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Третий уровень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600200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ru-RU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Четвертый уровень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057400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b="0" lang="ru-RU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Пятый уровень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 type="dt" idx="13"/>
          </p:nvPr>
        </p:nvSpPr>
        <p:spPr>
          <a:xfrm>
            <a:off x="457200" y="6356520"/>
            <a:ext cx="2132640" cy="363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&lt;дата/время&gt;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 type="ftr" idx="14"/>
          </p:nvPr>
        </p:nvSpPr>
        <p:spPr>
          <a:xfrm>
            <a:off x="3124080" y="6356520"/>
            <a:ext cx="2894400" cy="363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4" name="PlaceHolder 5"/>
          <p:cNvSpPr>
            <a:spLocks noGrp="1"/>
          </p:cNvSpPr>
          <p:nvPr>
            <p:ph type="sldNum" idx="15"/>
          </p:nvPr>
        </p:nvSpPr>
        <p:spPr>
          <a:xfrm>
            <a:off x="6553080" y="6356520"/>
            <a:ext cx="2132640" cy="363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56587314-EAD4-4F1A-991D-31583B62987A}" type="slidenum">
              <a: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Заголовок раздела"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1320" cy="1361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ru-RU" sz="4000" strike="noStrike" u="none" cap="all">
                <a:solidFill>
                  <a:schemeClr val="dk1"/>
                </a:solidFill>
                <a:effectLst/>
                <a:uFillTx/>
                <a:latin typeface="Calibri"/>
              </a:rPr>
              <a:t>Образец заголовка</a:t>
            </a:r>
            <a:endParaRPr b="0" lang="ru-RU" sz="4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7771320" cy="14990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91440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0" lang="ru-RU" sz="20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Образец текста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" name="PlaceHolder 3"/>
          <p:cNvSpPr>
            <a:spLocks noGrp="1"/>
          </p:cNvSpPr>
          <p:nvPr>
            <p:ph type="dt" idx="16"/>
          </p:nvPr>
        </p:nvSpPr>
        <p:spPr>
          <a:xfrm>
            <a:off x="457200" y="6356520"/>
            <a:ext cx="2132640" cy="363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&lt;дата/время&gt;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8" name="PlaceHolder 4"/>
          <p:cNvSpPr>
            <a:spLocks noGrp="1"/>
          </p:cNvSpPr>
          <p:nvPr>
            <p:ph type="ftr" idx="17"/>
          </p:nvPr>
        </p:nvSpPr>
        <p:spPr>
          <a:xfrm>
            <a:off x="3124080" y="6356520"/>
            <a:ext cx="2894400" cy="363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9" name="PlaceHolder 5"/>
          <p:cNvSpPr>
            <a:spLocks noGrp="1"/>
          </p:cNvSpPr>
          <p:nvPr>
            <p:ph type="sldNum" idx="18"/>
          </p:nvPr>
        </p:nvSpPr>
        <p:spPr>
          <a:xfrm>
            <a:off x="6553080" y="6356520"/>
            <a:ext cx="2132640" cy="363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43A09F92-728A-48F7-BBC6-6DD03CDE2296}" type="slidenum">
              <a: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Два объекта"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520" cy="11419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Образец заголовка</a:t>
            </a:r>
            <a:endParaRPr b="0" lang="ru-RU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37400" cy="4524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343080" indent="-343080" defTabSz="9144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Образец текста</a:t>
            </a:r>
            <a:endParaRPr b="0" lang="ru-RU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743040" indent="-285840" defTabSz="9144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–"/>
            </a:pPr>
            <a:r>
              <a:rPr b="0" lang="ru-RU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Второй уровень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143000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Третий уровень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600200" indent="-228600" defTabSz="9144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–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Четвертый уровень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057400" indent="-228600" defTabSz="9144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»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Пятый уровень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4648320" y="1600200"/>
            <a:ext cx="4037400" cy="4524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343080" indent="-343080" defTabSz="9144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Образец текста</a:t>
            </a:r>
            <a:endParaRPr b="0" lang="ru-RU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743040" indent="-285840" defTabSz="9144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–"/>
            </a:pPr>
            <a:r>
              <a:rPr b="0" lang="ru-RU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Второй уровень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143000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Третий уровень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600200" indent="-228600" defTabSz="9144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–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Четвертый уровень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057400" indent="-228600" defTabSz="9144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»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Пятый уровень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 type="dt" idx="19"/>
          </p:nvPr>
        </p:nvSpPr>
        <p:spPr>
          <a:xfrm>
            <a:off x="457200" y="6356520"/>
            <a:ext cx="2132640" cy="363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&lt;дата/время&gt;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 type="ftr" idx="20"/>
          </p:nvPr>
        </p:nvSpPr>
        <p:spPr>
          <a:xfrm>
            <a:off x="3124080" y="6356520"/>
            <a:ext cx="2894400" cy="363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5" name="PlaceHolder 6"/>
          <p:cNvSpPr>
            <a:spLocks noGrp="1"/>
          </p:cNvSpPr>
          <p:nvPr>
            <p:ph type="sldNum" idx="21"/>
          </p:nvPr>
        </p:nvSpPr>
        <p:spPr>
          <a:xfrm>
            <a:off x="6553080" y="6356520"/>
            <a:ext cx="2132640" cy="363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6A1CE930-32A1-4751-9138-E6068ED9B261}" type="slidenum">
              <a: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Сравнение"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520" cy="11419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Образец заголовка</a:t>
            </a:r>
            <a:endParaRPr b="0" lang="ru-RU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" name="PlaceHolder 2"/>
          <p:cNvSpPr>
            <a:spLocks noGrp="1"/>
          </p:cNvSpPr>
          <p:nvPr>
            <p:ph type="body"/>
          </p:nvPr>
        </p:nvSpPr>
        <p:spPr>
          <a:xfrm>
            <a:off x="457200" y="1535040"/>
            <a:ext cx="4039200" cy="638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914400">
              <a:lnSpc>
                <a:spcPct val="100000"/>
              </a:lnSpc>
              <a:spcBef>
                <a:spcPts val="479"/>
              </a:spcBef>
              <a:buNone/>
              <a:tabLst>
                <a:tab algn="l" pos="0"/>
              </a:tabLst>
            </a:pPr>
            <a:r>
              <a:rPr b="1" lang="ru-RU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Образец текста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" name="PlaceHolder 3"/>
          <p:cNvSpPr>
            <a:spLocks noGrp="1"/>
          </p:cNvSpPr>
          <p:nvPr>
            <p:ph type="body"/>
          </p:nvPr>
        </p:nvSpPr>
        <p:spPr>
          <a:xfrm>
            <a:off x="457200" y="2174760"/>
            <a:ext cx="4039200" cy="3950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343080" indent="-343080" defTabSz="9144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Образец текста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743040" indent="-28584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ru-RU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Второй уровень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143000" indent="-228600" defTabSz="9144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Третий уровень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600200" indent="-228600" defTabSz="9144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–"/>
            </a:pPr>
            <a:r>
              <a:rPr b="0" lang="ru-RU" sz="16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Четвертый уровень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057400" indent="-228600" defTabSz="9144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»"/>
            </a:pPr>
            <a:r>
              <a:rPr b="0" lang="ru-RU" sz="16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Пятый уровень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" name="PlaceHolder 4"/>
          <p:cNvSpPr>
            <a:spLocks noGrp="1"/>
          </p:cNvSpPr>
          <p:nvPr>
            <p:ph type="body"/>
          </p:nvPr>
        </p:nvSpPr>
        <p:spPr>
          <a:xfrm>
            <a:off x="4645080" y="1535040"/>
            <a:ext cx="4040640" cy="638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914400">
              <a:lnSpc>
                <a:spcPct val="100000"/>
              </a:lnSpc>
              <a:spcBef>
                <a:spcPts val="479"/>
              </a:spcBef>
              <a:buNone/>
              <a:tabLst>
                <a:tab algn="l" pos="0"/>
              </a:tabLst>
            </a:pPr>
            <a:r>
              <a:rPr b="1" lang="ru-RU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Образец текста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" name="PlaceHolder 5"/>
          <p:cNvSpPr>
            <a:spLocks noGrp="1"/>
          </p:cNvSpPr>
          <p:nvPr>
            <p:ph type="body"/>
          </p:nvPr>
        </p:nvSpPr>
        <p:spPr>
          <a:xfrm>
            <a:off x="4645080" y="2174760"/>
            <a:ext cx="4040640" cy="3950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343080" indent="-343080" defTabSz="9144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Образец текста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743040" indent="-28584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ru-RU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Второй уровень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143000" indent="-228600" defTabSz="9144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Третий уровень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600200" indent="-228600" defTabSz="9144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–"/>
            </a:pPr>
            <a:r>
              <a:rPr b="0" lang="ru-RU" sz="16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Четвертый уровень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057400" indent="-228600" defTabSz="9144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»"/>
            </a:pPr>
            <a:r>
              <a:rPr b="0" lang="ru-RU" sz="16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Пятый уровень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" name="PlaceHolder 6"/>
          <p:cNvSpPr>
            <a:spLocks noGrp="1"/>
          </p:cNvSpPr>
          <p:nvPr>
            <p:ph type="dt" idx="22"/>
          </p:nvPr>
        </p:nvSpPr>
        <p:spPr>
          <a:xfrm>
            <a:off x="457200" y="6356520"/>
            <a:ext cx="2132640" cy="363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&lt;дата/время&gt;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2" name="PlaceHolder 7"/>
          <p:cNvSpPr>
            <a:spLocks noGrp="1"/>
          </p:cNvSpPr>
          <p:nvPr>
            <p:ph type="ftr" idx="23"/>
          </p:nvPr>
        </p:nvSpPr>
        <p:spPr>
          <a:xfrm>
            <a:off x="3124080" y="6356520"/>
            <a:ext cx="2894400" cy="363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3" name="PlaceHolder 8"/>
          <p:cNvSpPr>
            <a:spLocks noGrp="1"/>
          </p:cNvSpPr>
          <p:nvPr>
            <p:ph type="sldNum" idx="24"/>
          </p:nvPr>
        </p:nvSpPr>
        <p:spPr>
          <a:xfrm>
            <a:off x="6553080" y="6356520"/>
            <a:ext cx="2132640" cy="363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FEB38EAD-09DB-470E-9471-FDFA095D5B23}" type="slidenum">
              <a: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Только заголовок"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520" cy="11419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Образец заголовка</a:t>
            </a:r>
            <a:endParaRPr b="0" lang="ru-RU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dt" idx="25"/>
          </p:nvPr>
        </p:nvSpPr>
        <p:spPr>
          <a:xfrm>
            <a:off x="457200" y="6356520"/>
            <a:ext cx="2132640" cy="363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&lt;дата/время&gt;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ftr" idx="26"/>
          </p:nvPr>
        </p:nvSpPr>
        <p:spPr>
          <a:xfrm>
            <a:off x="3124080" y="6356520"/>
            <a:ext cx="2894400" cy="363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7" name="PlaceHolder 4"/>
          <p:cNvSpPr>
            <a:spLocks noGrp="1"/>
          </p:cNvSpPr>
          <p:nvPr>
            <p:ph type="sldNum" idx="27"/>
          </p:nvPr>
        </p:nvSpPr>
        <p:spPr>
          <a:xfrm>
            <a:off x="6553080" y="6356520"/>
            <a:ext cx="2132640" cy="363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63233A36-1551-4BF0-91AA-60FBEA5E0D3D}" type="slidenum">
              <a: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8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8520" cy="3976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Для правки структуры щёлкните мышью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Второй уровень структуры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Третий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Четвёртый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Пятый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Шестой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Седьмой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2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23.png"/><Relationship Id="rId2" Type="http://schemas.openxmlformats.org/officeDocument/2006/relationships/slideLayout" Target="../slideLayouts/slideLayout12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slideLayout" Target="../slideLayouts/slideLayout12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image" Target="../media/image7.png"/><Relationship Id="rId3" Type="http://schemas.openxmlformats.org/officeDocument/2006/relationships/slideLayout" Target="../slideLayouts/slideLayout11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9.jpeg"/><Relationship Id="rId3" Type="http://schemas.openxmlformats.org/officeDocument/2006/relationships/image" Target="../media/image10.png"/><Relationship Id="rId4" Type="http://schemas.openxmlformats.org/officeDocument/2006/relationships/image" Target="../media/image11.jpeg"/><Relationship Id="rId5" Type="http://schemas.openxmlformats.org/officeDocument/2006/relationships/image" Target="../media/image12.jpeg"/><Relationship Id="rId6" Type="http://schemas.openxmlformats.org/officeDocument/2006/relationships/slideLayout" Target="../slideLayouts/slideLayout11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13.jpeg"/><Relationship Id="rId3" Type="http://schemas.openxmlformats.org/officeDocument/2006/relationships/image" Target="../media/image14.jpeg"/><Relationship Id="rId4" Type="http://schemas.openxmlformats.org/officeDocument/2006/relationships/image" Target="../media/image15.jpeg"/><Relationship Id="rId5" Type="http://schemas.openxmlformats.org/officeDocument/2006/relationships/image" Target="../media/image16.png"/><Relationship Id="rId6" Type="http://schemas.openxmlformats.org/officeDocument/2006/relationships/slideLayout" Target="../slideLayouts/slideLayout12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17.jpeg"/><Relationship Id="rId3" Type="http://schemas.openxmlformats.org/officeDocument/2006/relationships/image" Target="../media/image18.jpeg"/><Relationship Id="rId4" Type="http://schemas.openxmlformats.org/officeDocument/2006/relationships/image" Target="../media/image19.jpeg"/><Relationship Id="rId5" Type="http://schemas.openxmlformats.org/officeDocument/2006/relationships/image" Target="../media/image20.jpeg"/><Relationship Id="rId6" Type="http://schemas.openxmlformats.org/officeDocument/2006/relationships/slideLayout" Target="../slideLayouts/slideLayout12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21.png"/><Relationship Id="rId2" Type="http://schemas.openxmlformats.org/officeDocument/2006/relationships/slideLayout" Target="../slideLayouts/slideLayout12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22.png"/><Relationship Id="rId2" Type="http://schemas.openxmlformats.org/officeDocument/2006/relationships/slideLayout" Target="../slideLayouts/slideLayout12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subTitle"/>
          </p:nvPr>
        </p:nvSpPr>
        <p:spPr>
          <a:xfrm>
            <a:off x="2743560" y="4934520"/>
            <a:ext cx="6399720" cy="17514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algn="ctr" defTabSz="914400">
              <a:lnSpc>
                <a:spcPct val="100000"/>
              </a:lnSpc>
              <a:spcBef>
                <a:spcPts val="641"/>
              </a:spcBef>
              <a:tabLst>
                <a:tab algn="l" pos="0"/>
              </a:tabLst>
            </a:pPr>
            <a:endParaRPr b="0" lang="ru-R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r" defTabSz="914400">
              <a:lnSpc>
                <a:spcPct val="100000"/>
              </a:lnSpc>
              <a:spcBef>
                <a:spcPts val="641"/>
              </a:spcBef>
              <a:tabLst>
                <a:tab algn="l" pos="0"/>
              </a:tabLst>
            </a:pPr>
            <a:r>
              <a:rPr b="0" lang="ru-RU" sz="2000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Выставка подготовлена специалистами </a:t>
            </a:r>
            <a:endParaRPr b="0" lang="ru-R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r" defTabSz="914400">
              <a:lnSpc>
                <a:spcPct val="100000"/>
              </a:lnSpc>
              <a:spcBef>
                <a:spcPts val="641"/>
              </a:spcBef>
              <a:tabLst>
                <a:tab algn="l" pos="0"/>
              </a:tabLst>
            </a:pPr>
            <a:r>
              <a:rPr b="0" lang="ru-RU" sz="2000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архива Аксайского района </a:t>
            </a:r>
            <a:endParaRPr b="0" lang="ru-R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r" defTabSz="914400">
              <a:lnSpc>
                <a:spcPct val="100000"/>
              </a:lnSpc>
              <a:spcBef>
                <a:spcPts val="641"/>
              </a:spcBef>
              <a:tabLst>
                <a:tab algn="l" pos="0"/>
              </a:tabLst>
            </a:pPr>
            <a:r>
              <a:rPr b="0" lang="ru-RU" sz="2000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2026 год</a:t>
            </a:r>
            <a:endParaRPr b="0" lang="ru-R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r" defTabSz="914400">
              <a:lnSpc>
                <a:spcPct val="100000"/>
              </a:lnSpc>
              <a:spcBef>
                <a:spcPts val="641"/>
              </a:spcBef>
              <a:tabLst>
                <a:tab algn="l" pos="0"/>
              </a:tabLst>
            </a:pPr>
            <a:endParaRPr b="0" lang="ru-R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685800" y="1312920"/>
            <a:ext cx="7771320" cy="5315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500" strike="noStrike" u="none">
                <a:solidFill>
                  <a:srgbClr val="000000"/>
                </a:solidFill>
                <a:effectLst/>
                <a:uFillTx/>
                <a:latin typeface="XO Thames"/>
              </a:rPr>
              <a:t>   </a:t>
            </a:r>
            <a:r>
              <a:rPr b="0" lang="ru-RU" sz="1700" strike="noStrike" u="none">
                <a:solidFill>
                  <a:srgbClr val="000000"/>
                </a:solidFill>
                <a:effectLst/>
                <a:uFillTx/>
                <a:latin typeface="XO Thames"/>
              </a:rPr>
              <a:t> В нулевые в России сложилась традиция – каждый год назначать особую тему года. Например, 2006 год был объявлен Годом гуманитарных наук, культуры и образования, 2007-й посвятили русскому языку, а 2008-й – семье. С тех пор тема года на протяжении всех его дней не просто фигура речи. По поручениям Президента России по всей стране проводится комплекс целенаправленных, раскрывающих тему мероприятий.</a:t>
            </a:r>
            <a:br>
              <a:rPr sz="1700"/>
            </a:br>
            <a:r>
              <a:rPr b="0" lang="ru-RU" sz="1700" strike="noStrike" u="none">
                <a:solidFill>
                  <a:srgbClr val="000000"/>
                </a:solidFill>
                <a:effectLst/>
                <a:uFillTx/>
                <a:latin typeface="XO Thames"/>
              </a:rPr>
              <a:t>   На Совете по межнациональным отношениям 5 ноября с инициативой об объявлении следующего, 2026 года Годом единства народов России выступил атаман Всероссийского казачьего общества Виталий Кузнецов. Президент России это предложение поддержал. И уже 25 декабря перед началом заседания Госсовета РФ, глава государства сообщил, что подписал указ о проведении в 2026 году Года единства народов России.</a:t>
            </a:r>
            <a:br>
              <a:rPr sz="1700"/>
            </a:br>
            <a:r>
              <a:rPr b="0" lang="ru-RU" sz="1700" strike="noStrike" u="none">
                <a:solidFill>
                  <a:srgbClr val="000000"/>
                </a:solidFill>
                <a:effectLst/>
                <a:uFillTx/>
                <a:latin typeface="XO Thames"/>
              </a:rPr>
              <a:t>    Проведение Года единства народов призвано содействовать достижению национального единства, мира и согласия между всеми гражданами нашей страны. Объявленный главой государства год призван напомнить о ценности всех народов, проживающих в России, важности укрепления общих духовно‑нравственных ценностей, гражданской идентичности и взаимного уважения. Забота о сохранении языков, традиций и культурных особенностей народов составляет основу национальной политики, способствует гармонизации межэтнических отношений, достижению мира и согласия между гражданами большой страны.</a:t>
            </a:r>
            <a:endParaRPr b="0" lang="ru-RU" sz="17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Прямоугольник 1"/>
          <p:cNvSpPr/>
          <p:nvPr/>
        </p:nvSpPr>
        <p:spPr>
          <a:xfrm>
            <a:off x="1151640" y="188640"/>
            <a:ext cx="7991640" cy="57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4" name="PlaceHolder 1"/>
          <p:cNvSpPr>
            <a:spLocks noGrp="1"/>
          </p:cNvSpPr>
          <p:nvPr>
            <p:ph type="title"/>
          </p:nvPr>
        </p:nvSpPr>
        <p:spPr>
          <a:xfrm>
            <a:off x="171360" y="372960"/>
            <a:ext cx="4470120" cy="4664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XO Thames"/>
              </a:rPr>
              <a:t>Россия — одна из самых многонациональных стран мира. </a:t>
            </a: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XO Thames"/>
                <a:ea typeface="apple-system;system-ui"/>
              </a:rPr>
              <a:t>В ней проживают представители различных народов, а также исповедуют разные религии. </a:t>
            </a:r>
            <a:br>
              <a:rPr sz="1800"/>
            </a:b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XO Thames"/>
                <a:ea typeface="apple-system;system-ui"/>
              </a:rPr>
              <a:t>   Согласно переписи населения 2021 года, в России проживает более 190 этнических групп. Некоторые из них: русские, татары, башкиры, чуваши, чеченцы, аварцы, армяне. Также в России проживают коренные малочисленные народы Севера, Сибири и Дальнего Востока, численность которых не превышает 50 тыс. человек — абазины, алеуты, вепсы. </a:t>
            </a:r>
            <a:br>
              <a:rPr sz="1800"/>
            </a:b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XO Thames"/>
                <a:ea typeface="apple-system;system-ui"/>
              </a:rPr>
              <a:t>   При этом на территории каждого региона России соседствуют разные религии — православие, ислам, буддизм, иудаизм, традиционные верования.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85" name="" descr=""/>
          <p:cNvPicPr/>
          <p:nvPr/>
        </p:nvPicPr>
        <p:blipFill>
          <a:blip r:embed="rId2"/>
          <a:stretch/>
        </p:blipFill>
        <p:spPr>
          <a:xfrm>
            <a:off x="4590720" y="960840"/>
            <a:ext cx="4384080" cy="28317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6" name="" descr=""/>
          <p:cNvPicPr/>
          <p:nvPr/>
        </p:nvPicPr>
        <p:blipFill>
          <a:blip r:embed="rId3"/>
          <a:stretch/>
        </p:blipFill>
        <p:spPr>
          <a:xfrm>
            <a:off x="4436640" y="4009680"/>
            <a:ext cx="4449240" cy="25966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Прямоугольник 1"/>
          <p:cNvSpPr/>
          <p:nvPr/>
        </p:nvSpPr>
        <p:spPr>
          <a:xfrm>
            <a:off x="2555640" y="116640"/>
            <a:ext cx="4570920" cy="4114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525960" y="56520"/>
            <a:ext cx="8228520" cy="2743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500" strike="noStrike" u="none">
                <a:solidFill>
                  <a:srgbClr val="1c1c1c"/>
                </a:solidFill>
                <a:effectLst/>
                <a:uFillTx/>
                <a:latin typeface="XO Thames"/>
              </a:rPr>
              <a:t>    </a:t>
            </a:r>
            <a:r>
              <a:rPr b="0" lang="ru-RU" sz="1800" strike="noStrike" u="none">
                <a:solidFill>
                  <a:srgbClr val="1c1c1c"/>
                </a:solidFill>
                <a:effectLst/>
                <a:uFillTx/>
                <a:latin typeface="XO Thames"/>
              </a:rPr>
              <a:t>Р</a:t>
            </a: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XO Thames"/>
              </a:rPr>
              <a:t>азнообразие этносов в России объясняется несколькими причинами. Во-первых, большая территория страны охватывает разные природные зоны — от арктической тундры и тайги до степей Калмыкии и Кавказских гор. Такие условия позволяют сосуществовать народам с разным образом жизни. Во-вторых, Россия издавна находилась на пересечении торговых и миграционных путей.</a:t>
            </a:r>
            <a:br>
              <a:rPr sz="1800"/>
            </a:b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XO Thames"/>
              </a:rPr>
              <a:t>   Переселения и освоение новых территорий приводили к встречам и обмену культурными традициями. Продвижение русских в Сибирь в XVI–XVII веках означало столкновение с ханты, манси, якутами и эвенками. Русские перенимали у местных опыт выживания в суровых климатических условиях, а малые народы усваивали элементы быта и культуры переселенцев.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89" name="" descr=""/>
          <p:cNvPicPr/>
          <p:nvPr/>
        </p:nvPicPr>
        <p:blipFill>
          <a:blip r:embed="rId2"/>
          <a:stretch/>
        </p:blipFill>
        <p:spPr>
          <a:xfrm>
            <a:off x="2403000" y="2883240"/>
            <a:ext cx="6349320" cy="38354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5419800" y="118440"/>
            <a:ext cx="3555360" cy="6581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600" strike="noStrike" u="none">
                <a:solidFill>
                  <a:schemeClr val="dk1"/>
                </a:solidFill>
                <a:effectLst/>
                <a:uFillTx/>
                <a:latin typeface="XO Thames"/>
              </a:rPr>
              <a:t>    При всем многообразии языков и обычаев народы России связаны общей историей, судьбой и ценностями, которые формировались веками. Единство народов России проявлялось еще в древнерусскую эпоху, когда разные земли и племена постепенно объединялись вокруг общих целей — защиты, торговли, развития ремесел.</a:t>
            </a:r>
            <a:br>
              <a:rPr sz="1600"/>
            </a:br>
            <a:r>
              <a:rPr b="0" lang="ru-RU" sz="1600" strike="noStrike" u="none">
                <a:solidFill>
                  <a:srgbClr val="ffffff"/>
                </a:solidFill>
                <a:effectLst/>
                <a:uFillTx/>
                <a:latin typeface="XO Thames"/>
              </a:rPr>
              <a:t>    </a:t>
            </a:r>
            <a:r>
              <a:rPr b="0" lang="ru-RU" sz="1600" strike="noStrike" u="none">
                <a:solidFill>
                  <a:srgbClr val="000000"/>
                </a:solidFill>
                <a:effectLst/>
                <a:uFillTx/>
                <a:latin typeface="XO Thames"/>
              </a:rPr>
              <a:t>В Смутное время, когда страна была разорена, а столица занята иностранными войсками, произошло историческое событие — 22 октября (4 ноября) 1612 года представители разных сословий и земель — русские, татары, чуваши, мордва, марийцы - объединились и под предводительством Кузьмы Минина и князя Дмитрия Пожарского штурмом взяли Китай-город, а затем освободили Москву. Благодаря сплоченности народа в критической ситуации Россия сохранилась как государство. В самые трудные моменты именно единение российского народа помогало отстоять свободу и независимость нашего Отечества.</a:t>
            </a:r>
            <a:endParaRPr b="0" lang="ru-RU" sz="16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91" name="" descr=""/>
          <p:cNvPicPr/>
          <p:nvPr/>
        </p:nvPicPr>
        <p:blipFill>
          <a:blip r:embed="rId2"/>
          <a:stretch/>
        </p:blipFill>
        <p:spPr>
          <a:xfrm>
            <a:off x="2548800" y="128880"/>
            <a:ext cx="2736720" cy="2084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2" name="" descr=""/>
          <p:cNvPicPr/>
          <p:nvPr/>
        </p:nvPicPr>
        <p:blipFill>
          <a:blip r:embed="rId3"/>
          <a:stretch/>
        </p:blipFill>
        <p:spPr>
          <a:xfrm>
            <a:off x="1759320" y="2394360"/>
            <a:ext cx="3569040" cy="30711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3" name="" descr=""/>
          <p:cNvPicPr/>
          <p:nvPr/>
        </p:nvPicPr>
        <p:blipFill>
          <a:blip r:embed="rId4"/>
          <a:stretch/>
        </p:blipFill>
        <p:spPr>
          <a:xfrm>
            <a:off x="102960" y="4884120"/>
            <a:ext cx="3174480" cy="18687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4" name="" descr=""/>
          <p:cNvPicPr/>
          <p:nvPr/>
        </p:nvPicPr>
        <p:blipFill>
          <a:blip r:embed="rId5"/>
          <a:stretch/>
        </p:blipFill>
        <p:spPr>
          <a:xfrm>
            <a:off x="111600" y="531720"/>
            <a:ext cx="2667960" cy="21877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Прямоугольник 1"/>
          <p:cNvSpPr/>
          <p:nvPr/>
        </p:nvSpPr>
        <p:spPr>
          <a:xfrm>
            <a:off x="1630440" y="332640"/>
            <a:ext cx="7415640" cy="443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endParaRPr b="0" lang="ru-R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96" name="" descr=""/>
          <p:cNvPicPr/>
          <p:nvPr/>
        </p:nvPicPr>
        <p:blipFill>
          <a:blip r:embed="rId2"/>
          <a:stretch/>
        </p:blipFill>
        <p:spPr>
          <a:xfrm>
            <a:off x="205920" y="332640"/>
            <a:ext cx="4075560" cy="2651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7" name="" descr=""/>
          <p:cNvPicPr/>
          <p:nvPr/>
        </p:nvPicPr>
        <p:blipFill>
          <a:blip r:embed="rId3"/>
          <a:stretch/>
        </p:blipFill>
        <p:spPr>
          <a:xfrm>
            <a:off x="4196160" y="1192320"/>
            <a:ext cx="3858120" cy="2835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8" name="" descr=""/>
          <p:cNvPicPr/>
          <p:nvPr/>
        </p:nvPicPr>
        <p:blipFill>
          <a:blip r:embed="rId4"/>
          <a:stretch/>
        </p:blipFill>
        <p:spPr>
          <a:xfrm>
            <a:off x="669600" y="3522600"/>
            <a:ext cx="3740400" cy="27579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9" name="" descr=""/>
          <p:cNvPicPr/>
          <p:nvPr/>
        </p:nvPicPr>
        <p:blipFill>
          <a:blip r:embed="rId5"/>
          <a:stretch/>
        </p:blipFill>
        <p:spPr>
          <a:xfrm>
            <a:off x="4728240" y="3846600"/>
            <a:ext cx="3895200" cy="26485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4934520" y="135360"/>
            <a:ext cx="4025880" cy="1451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2800" strike="noStrike" u="none">
                <a:solidFill>
                  <a:schemeClr val="dk1"/>
                </a:solidFill>
                <a:effectLst/>
                <a:uFillTx/>
                <a:latin typeface="Calibri"/>
                <a:ea typeface="Noto Sans CJK SC"/>
              </a:rPr>
              <a:t>МЫ ВСЕ РАЗНЫЕ, </a:t>
            </a:r>
            <a:br>
              <a:rPr sz="2800"/>
            </a:br>
            <a:r>
              <a:rPr b="0" lang="ru-RU" sz="2800" strike="noStrike" u="none">
                <a:solidFill>
                  <a:schemeClr val="dk1"/>
                </a:solidFill>
                <a:effectLst/>
                <a:uFillTx/>
                <a:latin typeface="Calibri"/>
                <a:ea typeface="Noto Sans CJK SC"/>
              </a:rPr>
              <a:t>                  НО МЫ  ЕДИНЫ!                                 </a:t>
            </a:r>
            <a:endParaRPr b="0" lang="ru-RU" sz="2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5157360" y="265680"/>
            <a:ext cx="3826440" cy="430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lnSpc>
                <a:spcPct val="100000"/>
              </a:lnSpc>
              <a:spcAft>
                <a:spcPts val="1414"/>
              </a:spcAft>
              <a:buNone/>
              <a:tabLst>
                <a:tab algn="l" pos="0"/>
              </a:tabLst>
            </a:pPr>
            <a:r>
              <a:rPr b="0" lang="ru-RU" sz="1500" strike="noStrike" u="none">
                <a:solidFill>
                  <a:srgbClr val="1c1c1c"/>
                </a:solidFill>
                <a:effectLst/>
                <a:uFillTx/>
                <a:latin typeface="XO Thames"/>
              </a:rPr>
              <a:t>   </a:t>
            </a:r>
            <a:r>
              <a:rPr b="0" lang="ru-RU" sz="1500" strike="noStrike" u="none">
                <a:solidFill>
                  <a:srgbClr val="000000"/>
                </a:solidFill>
                <a:effectLst/>
                <a:uFillTx/>
                <a:latin typeface="XO Thames"/>
              </a:rPr>
              <a:t>День народного единства несет в себе важный исторический и культурный заряд. В день праздника принято вспоминать подвиг народа, который, несмотря на различные социальные и этнические различия, объединился ради общей цели – освобождения страны от чужеземных захватчиков.</a:t>
            </a:r>
            <a:br>
              <a:rPr sz="1500"/>
            </a:br>
            <a:r>
              <a:rPr b="0" lang="ru-RU" sz="1500" strike="noStrike" u="none">
                <a:solidFill>
                  <a:srgbClr val="000000"/>
                </a:solidFill>
                <a:effectLst/>
                <a:uFillTx/>
                <a:latin typeface="XO Thames"/>
              </a:rPr>
              <a:t>  Сегодня этот день символизирует единство всех народов России. В последние годы 4 ноября проходят различные торжественные мероприятия, такие как шествия, концерты, выставки и другие культурные события, которые укрепляют дух патриотизма и гражданского сознания. Важным символом праздника является Казанская икона Божией Матери, которая играла важную роль в событиях 1612 года и сопровождала народное ополчение в борьбе с польскими войсками.</a:t>
            </a:r>
            <a:endParaRPr b="0" lang="ru-RU" sz="15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102" name="" descr=""/>
          <p:cNvPicPr/>
          <p:nvPr/>
        </p:nvPicPr>
        <p:blipFill>
          <a:blip r:embed="rId2"/>
          <a:stretch/>
        </p:blipFill>
        <p:spPr>
          <a:xfrm>
            <a:off x="335160" y="169920"/>
            <a:ext cx="3671640" cy="2867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3" name="" descr=""/>
          <p:cNvPicPr/>
          <p:nvPr/>
        </p:nvPicPr>
        <p:blipFill>
          <a:blip r:embed="rId3"/>
          <a:stretch/>
        </p:blipFill>
        <p:spPr>
          <a:xfrm>
            <a:off x="4707720" y="4680000"/>
            <a:ext cx="3392640" cy="19785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4" name="" descr=""/>
          <p:cNvPicPr/>
          <p:nvPr/>
        </p:nvPicPr>
        <p:blipFill>
          <a:blip r:embed="rId4"/>
          <a:stretch/>
        </p:blipFill>
        <p:spPr>
          <a:xfrm>
            <a:off x="1999440" y="2591280"/>
            <a:ext cx="3071160" cy="23418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5" name="" descr=""/>
          <p:cNvPicPr/>
          <p:nvPr/>
        </p:nvPicPr>
        <p:blipFill>
          <a:blip r:embed="rId5"/>
          <a:stretch/>
        </p:blipFill>
        <p:spPr>
          <a:xfrm>
            <a:off x="231840" y="4367880"/>
            <a:ext cx="3424680" cy="23500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PlaceHolder 1"/>
          <p:cNvSpPr>
            <a:spLocks noGrp="1"/>
          </p:cNvSpPr>
          <p:nvPr>
            <p:ph type="title"/>
          </p:nvPr>
        </p:nvSpPr>
        <p:spPr>
          <a:xfrm>
            <a:off x="4651200" y="-181080"/>
            <a:ext cx="4332600" cy="5819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500" strike="noStrike" u="none">
                <a:solidFill>
                  <a:srgbClr val="000000"/>
                </a:solidFill>
                <a:effectLst/>
                <a:uFillTx/>
                <a:latin typeface="XO Thames"/>
              </a:rPr>
              <a:t> </a:t>
            </a: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XO Thames"/>
              </a:rPr>
              <a:t>  Делегация Аксайского района приняла активное участие в торжественной церемонии открытия Года единства народов России. Мероприятие состоялось в рамках масштабного областного фестиваля - конкурса «61 РЕГИОН», который прошел в Областном доме народного творчества. </a:t>
            </a:r>
            <a:br>
              <a:rPr sz="1800"/>
            </a:b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XO Thames"/>
              </a:rPr>
              <a:t>    Ключевым моментом программы стала выставка национальных традиций, где сельские дома культуры станиц Ольгинской и Грушевской представили самобытные экспозиции. Посетители смогли познакомится с особенностями казачьей и корейской культур.</a:t>
            </a:r>
            <a:br>
              <a:rPr sz="1800"/>
            </a:b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XO Thames"/>
              </a:rPr>
              <a:t>   Фестиваль стал яркой площадкой для демонстрации единства многонационального народа России через культурные особенности и традиции народов Дона.</a:t>
            </a:r>
            <a:endParaRPr b="0" lang="ru-R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</TotalTime>
  <Application>LibreOffice/25.2.6.2$Linux_X86_64 LibreOffice_project/520$Build-2</Application>
  <AppVersion>15.0000</AppVersion>
  <Words>238</Words>
  <Paragraphs>17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2024-07-18T08:34:03Z</dcterms:created>
  <dc:creator>user</dc:creator>
  <dc:description/>
  <dc:language>ru-RU</dc:language>
  <cp:lastModifiedBy/>
  <dcterms:modified xsi:type="dcterms:W3CDTF">2026-03-04T10:43:50Z</dcterms:modified>
  <cp:revision>6</cp:revision>
  <dc:subject/>
  <dc:title>22 АВГУСТА ДЕНЬ ГОСУДАРСТВЕННОГО ФЛАГА  РОССИИ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Экран (4:3)</vt:lpwstr>
  </property>
  <property fmtid="{D5CDD505-2E9C-101B-9397-08002B2CF9AE}" pid="3" name="Slides">
    <vt:i4>8</vt:i4>
  </property>
</Properties>
</file>