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_rels/slideLayout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_rels/presentation.xml.rels" ContentType="application/vnd.openxmlformats-package.relationships+xml"/>
  <Override PartName="/ppt/media/image1.png" ContentType="image/png"/>
  <Override PartName="/ppt/media/image2.jpeg" ContentType="image/jpeg"/>
  <Override PartName="/ppt/media/image4.png" ContentType="image/png"/>
  <Override PartName="/ppt/media/image3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</p:sldMasterIdLst>
  <p:sldIdLst>
    <p:sldId id="256" r:id="rId12"/>
    <p:sldId id="257" r:id="rId13"/>
  </p:sldIdLst>
  <p:sldSz cx="9144000" cy="51435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" Target="slides/slide1.xml"/><Relationship Id="rId13" Type="http://schemas.openxmlformats.org/officeDocument/2006/relationships/slide" Target="slides/slide2.xml"/><Relationship Id="rId1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93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1D45194-05B9-4FBA-81EE-6C8D9E9F922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41_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D4F2121E-3387-4E20-9D5B-290D4E2BE01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41_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9"/>
          </p:nvPr>
        </p:nvSpPr>
        <p:spPr/>
        <p:txBody>
          <a:bodyPr/>
          <a:p>
            <a:fld id="{3D701CE3-0588-48B6-8C81-25F76ADB5EF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F3964E47-7F3B-4165-B2C6-896343FB5E5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CF5B1945-CCD9-44B1-A07E-1622778B90A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1"/>
          </p:nvPr>
        </p:nvSpPr>
        <p:spPr/>
        <p:txBody>
          <a:bodyPr/>
          <a:p>
            <a:fld id="{484CBD4D-89DC-4A5A-86EA-ED96A022613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4"/>
          </p:nvPr>
        </p:nvSpPr>
        <p:spPr/>
        <p:txBody>
          <a:bodyPr/>
          <a:p>
            <a:fld id="{DEF15BE3-9CF5-4707-92BC-55DC426480D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7"/>
          </p:nvPr>
        </p:nvSpPr>
        <p:spPr/>
        <p:txBody>
          <a:bodyPr/>
          <a:p>
            <a:fld id="{31992775-5CFA-4D32-9AA2-3800035B721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0"/>
          </p:nvPr>
        </p:nvSpPr>
        <p:spPr/>
        <p:txBody>
          <a:bodyPr/>
          <a:p>
            <a:fld id="{654873AA-427B-4D17-B207-24DE0CE1C2DF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 18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92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3"/>
          </p:nvPr>
        </p:nvSpPr>
        <p:spPr/>
        <p:txBody>
          <a:bodyPr/>
          <a:p>
            <a:fld id="{18DCA273-3981-4F28-894F-1A1A8BDAE05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ычный 141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6"/>
          </p:nvPr>
        </p:nvSpPr>
        <p:spPr/>
        <p:txBody>
          <a:bodyPr/>
          <a:p>
            <a:fld id="{6340E1CE-21CF-4D07-A61A-6B50B7AAD50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 idx="1"/>
          </p:nvPr>
        </p:nvSpPr>
        <p:spPr>
          <a:xfrm>
            <a:off x="3124080" y="4767120"/>
            <a:ext cx="286632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 idx="2"/>
          </p:nvPr>
        </p:nvSpPr>
        <p:spPr>
          <a:xfrm>
            <a:off x="655308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7C660BAC-C021-49B7-8B38-E89B11BEF2BD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dt" idx="3"/>
          </p:nvPr>
        </p:nvSpPr>
        <p:spPr>
          <a:xfrm>
            <a:off x="45720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ftr" idx="28"/>
          </p:nvPr>
        </p:nvSpPr>
        <p:spPr>
          <a:xfrm>
            <a:off x="3124080" y="4767120"/>
            <a:ext cx="2865240" cy="244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ldNum" idx="29"/>
          </p:nvPr>
        </p:nvSpPr>
        <p:spPr>
          <a:xfrm>
            <a:off x="6553080" y="4767120"/>
            <a:ext cx="2103480" cy="244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2814D3C1-9135-4CCD-8A77-DF04F03921AC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dt" idx="30"/>
          </p:nvPr>
        </p:nvSpPr>
        <p:spPr>
          <a:xfrm>
            <a:off x="457200" y="4767120"/>
            <a:ext cx="2103480" cy="2444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50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2"/>
    <p:sldLayoutId id="2147483668" r:id="rId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ftr" idx="4"/>
          </p:nvPr>
        </p:nvSpPr>
        <p:spPr>
          <a:xfrm>
            <a:off x="3124080" y="4767120"/>
            <a:ext cx="286632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ldNum" idx="5"/>
          </p:nvPr>
        </p:nvSpPr>
        <p:spPr>
          <a:xfrm>
            <a:off x="655308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B9D86376-502E-4707-9E4A-70E3DAF59BC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6"/>
          </p:nvPr>
        </p:nvSpPr>
        <p:spPr>
          <a:xfrm>
            <a:off x="45720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ftr" idx="7"/>
          </p:nvPr>
        </p:nvSpPr>
        <p:spPr>
          <a:xfrm>
            <a:off x="3124080" y="4767120"/>
            <a:ext cx="286632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sldNum" idx="8"/>
          </p:nvPr>
        </p:nvSpPr>
        <p:spPr>
          <a:xfrm>
            <a:off x="655308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8718F526-71B4-41D1-9AF0-26C655A2768B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dt" idx="9"/>
          </p:nvPr>
        </p:nvSpPr>
        <p:spPr>
          <a:xfrm>
            <a:off x="45720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ftr" idx="10"/>
          </p:nvPr>
        </p:nvSpPr>
        <p:spPr>
          <a:xfrm>
            <a:off x="3124080" y="4767120"/>
            <a:ext cx="286632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sldNum" idx="11"/>
          </p:nvPr>
        </p:nvSpPr>
        <p:spPr>
          <a:xfrm>
            <a:off x="655308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12CCE17-EEF8-4060-BA9C-58B5444BC1FE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dt" idx="12"/>
          </p:nvPr>
        </p:nvSpPr>
        <p:spPr>
          <a:xfrm>
            <a:off x="45720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ftr" idx="13"/>
          </p:nvPr>
        </p:nvSpPr>
        <p:spPr>
          <a:xfrm>
            <a:off x="3124080" y="4767120"/>
            <a:ext cx="286632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sldNum" idx="14"/>
          </p:nvPr>
        </p:nvSpPr>
        <p:spPr>
          <a:xfrm>
            <a:off x="655308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D97F99CB-ED09-4EA1-936B-CB2B9165D2B8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dt" idx="15"/>
          </p:nvPr>
        </p:nvSpPr>
        <p:spPr>
          <a:xfrm>
            <a:off x="45720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ftr" idx="16"/>
          </p:nvPr>
        </p:nvSpPr>
        <p:spPr>
          <a:xfrm>
            <a:off x="3124080" y="4767120"/>
            <a:ext cx="286632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sldNum" idx="17"/>
          </p:nvPr>
        </p:nvSpPr>
        <p:spPr>
          <a:xfrm>
            <a:off x="655308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CB025A17-2365-42FD-833F-03DFAAC7B07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dt" idx="18"/>
          </p:nvPr>
        </p:nvSpPr>
        <p:spPr>
          <a:xfrm>
            <a:off x="45720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ftr" idx="19"/>
          </p:nvPr>
        </p:nvSpPr>
        <p:spPr>
          <a:xfrm>
            <a:off x="3124080" y="4767120"/>
            <a:ext cx="286632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sldNum" idx="20"/>
          </p:nvPr>
        </p:nvSpPr>
        <p:spPr>
          <a:xfrm>
            <a:off x="655308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028CC601-2E27-430C-9025-FD4F08EB0532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dt" idx="21"/>
          </p:nvPr>
        </p:nvSpPr>
        <p:spPr>
          <a:xfrm>
            <a:off x="457200" y="4767120"/>
            <a:ext cx="2104560" cy="245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9360"/>
            <a:ext cx="8228880" cy="1249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ftr" idx="22"/>
          </p:nvPr>
        </p:nvSpPr>
        <p:spPr>
          <a:xfrm>
            <a:off x="3124080" y="4767120"/>
            <a:ext cx="2866680" cy="245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sldNum" idx="23"/>
          </p:nvPr>
        </p:nvSpPr>
        <p:spPr>
          <a:xfrm>
            <a:off x="6553080" y="4767120"/>
            <a:ext cx="2104920" cy="245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>
              <a:lnSpc>
                <a:spcPct val="100000"/>
              </a:lnSpc>
              <a:buNone/>
              <a:tabLst>
                <a:tab algn="l" pos="0"/>
              </a:tabLst>
            </a:pPr>
            <a:fld id="{2B3B7774-072B-43C6-A153-71A59D6B9A00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dt" idx="24"/>
          </p:nvPr>
        </p:nvSpPr>
        <p:spPr>
          <a:xfrm>
            <a:off x="457200" y="4767120"/>
            <a:ext cx="2104920" cy="245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ftr" idx="25"/>
          </p:nvPr>
        </p:nvSpPr>
        <p:spPr>
          <a:xfrm>
            <a:off x="3124080" y="4767120"/>
            <a:ext cx="2864160" cy="243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 defTabSz="914400">
              <a:lnSpc>
                <a:spcPct val="100000"/>
              </a:lnSpc>
              <a:buNone/>
              <a:tabLst>
                <a:tab algn="l" pos="0"/>
              </a:tabLst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defRPr>
            </a:lvl1pPr>
          </a:lstStyle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  <a:ea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ldNum" idx="26"/>
          </p:nvPr>
        </p:nvSpPr>
        <p:spPr>
          <a:xfrm>
            <a:off x="6553080" y="4767120"/>
            <a:ext cx="2102400" cy="243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algn="l" pos="0"/>
              </a:tabLst>
              <a:def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  <a:tabLst>
                <a:tab algn="l" pos="0"/>
              </a:tabLst>
            </a:pPr>
            <a:fld id="{0C1B6DD3-9BFD-4551-A1C6-227851B2E14A}" type="slidenum">
              <a:rPr b="0" lang="ru-RU" sz="1200" strike="noStrike" u="none">
                <a:solidFill>
                  <a:srgbClr val="8b8b8b"/>
                </a:solidFill>
                <a:uFillTx/>
                <a:latin typeface="Verdana"/>
                <a:ea typeface="Verdana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dt" idx="27"/>
          </p:nvPr>
        </p:nvSpPr>
        <p:spPr>
          <a:xfrm>
            <a:off x="457200" y="4767120"/>
            <a:ext cx="2102400" cy="243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8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446" descr=""/>
          <p:cNvPicPr/>
          <p:nvPr/>
        </p:nvPicPr>
        <p:blipFill>
          <a:blip r:embed="rId1"/>
          <a:stretch/>
        </p:blipFill>
        <p:spPr>
          <a:xfrm>
            <a:off x="1872360" y="202320"/>
            <a:ext cx="7109640" cy="47271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4" name="Shape 16"/>
          <p:cNvSpPr/>
          <p:nvPr/>
        </p:nvSpPr>
        <p:spPr>
          <a:xfrm flipH="1" rot="10800000">
            <a:off x="-1080" y="15120"/>
            <a:ext cx="5869080" cy="5128560"/>
          </a:xfrm>
          <a:custGeom>
            <a:avLst/>
            <a:gdLst>
              <a:gd name="textAreaLeft" fmla="*/ 14400 w 5869080"/>
              <a:gd name="textAreaRight" fmla="*/ 5912280 w 5869080"/>
              <a:gd name="textAreaTop" fmla="*/ 0 h 5128560"/>
              <a:gd name="textAreaBottom" fmla="*/ 5157000 h 5128560"/>
            </a:gdLst>
            <a:ahLst/>
            <a:rect l="textAreaLeft" t="textAreaTop" r="textAreaRight" b="textAreaBottom"/>
            <a:pathLst>
              <a:path w="7315200" h="6172200">
                <a:moveTo>
                  <a:pt x="0" y="0"/>
                </a:moveTo>
                <a:cubicBezTo>
                  <a:pt x="4233" y="2057400"/>
                  <a:pt x="8467" y="4114800"/>
                  <a:pt x="12700" y="6172200"/>
                </a:cubicBezTo>
                <a:lnTo>
                  <a:pt x="7315200" y="6159500"/>
                </a:lnTo>
                <a:lnTo>
                  <a:pt x="4368800" y="25400"/>
                </a:lnTo>
                <a:lnTo>
                  <a:pt x="0" y="0"/>
                </a:lnTo>
                <a:close/>
              </a:path>
            </a:pathLst>
          </a:custGeom>
          <a:solidFill>
            <a:schemeClr val="l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>
              <a:lnSpc>
                <a:spcPct val="100000"/>
              </a:lnSpc>
            </a:pPr>
            <a:endParaRPr b="1" lang="ru-RU" sz="1800" strike="noStrike" u="none">
              <a:solidFill>
                <a:srgbClr val="000099"/>
              </a:solidFill>
              <a:uFillTx/>
              <a:latin typeface="Verdana"/>
              <a:ea typeface="Verdana"/>
            </a:endParaRPr>
          </a:p>
        </p:txBody>
      </p:sp>
      <p:sp>
        <p:nvSpPr>
          <p:cNvPr id="55" name="Shape 17"/>
          <p:cNvSpPr/>
          <p:nvPr/>
        </p:nvSpPr>
        <p:spPr>
          <a:xfrm>
            <a:off x="107640" y="1536480"/>
            <a:ext cx="4795560" cy="547200"/>
          </a:xfrm>
          <a:custGeom>
            <a:avLst/>
            <a:gdLst>
              <a:gd name="textAreaLeft" fmla="*/ 0 w 4795560"/>
              <a:gd name="textAreaRight" fmla="*/ 4824360 w 4795560"/>
              <a:gd name="textAreaTop" fmla="*/ 0 h 547200"/>
              <a:gd name="textAreaBottom" fmla="*/ 576000 h 547200"/>
            </a:gdLst>
            <a:ahLst/>
            <a:rect l="textAreaLeft" t="textAreaTop" r="textAreaRight" b="textAreaBottom"/>
            <a:pathLst>
              <a:path w="5040560" h="576064">
                <a:moveTo>
                  <a:pt x="0" y="0"/>
                </a:moveTo>
                <a:lnTo>
                  <a:pt x="5040560" y="0"/>
                </a:lnTo>
                <a:lnTo>
                  <a:pt x="4788025" y="576064"/>
                </a:lnTo>
                <a:lnTo>
                  <a:pt x="0" y="576064"/>
                </a:lnTo>
                <a:lnTo>
                  <a:pt x="0" y="0"/>
                </a:lnTo>
                <a:close/>
              </a:path>
            </a:pathLst>
          </a:custGeom>
          <a:solidFill>
            <a:srgbClr val="3465a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56" name="Shape 18"/>
          <p:cNvSpPr/>
          <p:nvPr/>
        </p:nvSpPr>
        <p:spPr>
          <a:xfrm>
            <a:off x="288000" y="2151360"/>
            <a:ext cx="3858120" cy="181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algn="l" pos="0"/>
              </a:tabLst>
            </a:pPr>
            <a:r>
              <a:rPr b="1" lang="ru-RU" sz="1500" strike="noStrike" u="none">
                <a:solidFill>
                  <a:srgbClr val="000099"/>
                </a:solidFill>
                <a:uFillTx/>
                <a:latin typeface="Verdana"/>
                <a:ea typeface="Verdana"/>
              </a:rPr>
              <a:t>Проект изменений </a:t>
            </a:r>
            <a:br>
              <a:rPr sz="1500"/>
            </a:br>
            <a:r>
              <a:rPr b="1" lang="ru-RU" sz="1500" strike="noStrike" u="none">
                <a:solidFill>
                  <a:srgbClr val="000099"/>
                </a:solidFill>
                <a:uFillTx/>
                <a:latin typeface="Verdana"/>
                <a:ea typeface="Verdana"/>
              </a:rPr>
              <a:t>в Правила землепользования и застройки Ольгинского  сельского поселения Аксайского района Ростовской области</a:t>
            </a:r>
            <a:endParaRPr b="0" lang="ru-RU" sz="15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algn="l" pos="0"/>
              </a:tabLst>
            </a:pPr>
            <a:endParaRPr b="0" lang="ru-RU" sz="15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algn="l" pos="0"/>
              </a:tabLst>
            </a:pP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spcBef>
                <a:spcPts val="1191"/>
              </a:spcBef>
              <a:spcAft>
                <a:spcPts val="992"/>
              </a:spcAft>
              <a:tabLst>
                <a:tab algn="l" pos="0"/>
              </a:tabLst>
            </a:pP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76"/>
          <p:cNvSpPr/>
          <p:nvPr/>
        </p:nvSpPr>
        <p:spPr>
          <a:xfrm>
            <a:off x="0" y="0"/>
            <a:ext cx="8075160" cy="548640"/>
          </a:xfrm>
          <a:prstGeom prst="rect">
            <a:avLst/>
          </a:prstGeom>
          <a:solidFill>
            <a:srgbClr val="3465a4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ru-RU" sz="1800" strike="noStrike" u="none">
              <a:solidFill>
                <a:srgbClr val="ffffff"/>
              </a:solidFill>
              <a:uFillTx/>
              <a:latin typeface="Calibri"/>
              <a:ea typeface="Calibri"/>
            </a:endParaRPr>
          </a:p>
        </p:txBody>
      </p:sp>
      <p:sp>
        <p:nvSpPr>
          <p:cNvPr id="58" name="Shape 2"/>
          <p:cNvSpPr/>
          <p:nvPr/>
        </p:nvSpPr>
        <p:spPr>
          <a:xfrm>
            <a:off x="0" y="11520"/>
            <a:ext cx="8100000" cy="4957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68400" rIns="68400" tIns="34200" bIns="34200" anchor="t">
            <a:sp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1" lang="ru-RU" sz="1400" strike="noStrike" u="none">
                <a:solidFill>
                  <a:schemeClr val="lt1"/>
                </a:solidFill>
                <a:uFillTx/>
                <a:latin typeface="Verdana"/>
                <a:ea typeface="Calibri"/>
              </a:rPr>
              <a:t>Карта территорий, в границах которых предусмотрено осуществление деятельности по комплексному развитию территории</a:t>
            </a:r>
            <a:endParaRPr b="0" lang="ru-RU" sz="1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59" name="Picture 2" descr=""/>
          <p:cNvPicPr/>
          <p:nvPr/>
        </p:nvPicPr>
        <p:blipFill>
          <a:blip r:embed="rId1"/>
          <a:stretch/>
        </p:blipFill>
        <p:spPr>
          <a:xfrm>
            <a:off x="8316360" y="82800"/>
            <a:ext cx="656280" cy="645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0" name=""/>
          <p:cNvSpPr/>
          <p:nvPr/>
        </p:nvSpPr>
        <p:spPr>
          <a:xfrm>
            <a:off x="5724000" y="4680000"/>
            <a:ext cx="3406320" cy="33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noAutofit/>
          </a:bodyPr>
          <a:p>
            <a:pPr algn="r">
              <a:lnSpc>
                <a:spcPct val="100000"/>
              </a:lnSpc>
            </a:pPr>
            <a:fld id="{D8F28E9C-FA78-4312-A27F-816B5A6FAB39}" type="slidenum">
              <a:rPr b="0" lang="ru-RU" sz="1800" strike="noStrike" u="none">
                <a:solidFill>
                  <a:srgbClr val="000000"/>
                </a:solidFill>
                <a:uFillTx/>
                <a:latin typeface="Arial"/>
              </a:rPr>
              <a:t>&lt;номер&gt;</a:t>
            </a:fld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61" name="" descr=""/>
          <p:cNvPicPr/>
          <p:nvPr/>
        </p:nvPicPr>
        <p:blipFill>
          <a:blip r:embed="rId2"/>
          <a:stretch/>
        </p:blipFill>
        <p:spPr>
          <a:xfrm>
            <a:off x="2268720" y="540000"/>
            <a:ext cx="6011280" cy="4603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2" name=""/>
          <p:cNvSpPr/>
          <p:nvPr/>
        </p:nvSpPr>
        <p:spPr>
          <a:xfrm>
            <a:off x="1620000" y="1080000"/>
            <a:ext cx="720000" cy="18000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noAutofit/>
          </a:bodyPr>
          <a:p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pic>
        <p:nvPicPr>
          <p:cNvPr id="63" name="" descr=""/>
          <p:cNvPicPr/>
          <p:nvPr/>
        </p:nvPicPr>
        <p:blipFill>
          <a:blip r:embed="rId3"/>
          <a:stretch/>
        </p:blipFill>
        <p:spPr>
          <a:xfrm>
            <a:off x="540000" y="3060000"/>
            <a:ext cx="2561040" cy="1800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4" name=""/>
          <p:cNvSpPr/>
          <p:nvPr/>
        </p:nvSpPr>
        <p:spPr>
          <a:xfrm>
            <a:off x="1980000" y="900000"/>
            <a:ext cx="720000" cy="54000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noAutofit/>
          </a:bodyPr>
          <a:p>
            <a:endParaRPr b="0" lang="ru-RU" sz="2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Тема Office">
  <a:themeElements>
    <a:clrScheme name="Яркая">
      <a:dk1>
        <a:srgbClr val="000000"/>
      </a:dk1>
      <a:lt1>
        <a:srgbClr val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37130</TotalTime>
  <Application>LibreOffice/24.8.5.2$Linux_X86_64 LibreOffice_project/480$Build-2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2014-11-20T07:24:45Z</dcterms:created>
  <dc:creator>Суходоева</dc:creator>
  <dc:description/>
  <dc:language>ru-RU</dc:language>
  <cp:lastModifiedBy/>
  <cp:lastPrinted>2025-10-10T16:38:49Z</cp:lastPrinted>
  <dcterms:modified xsi:type="dcterms:W3CDTF">2026-06-23T18:36:45Z</dcterms:modified>
  <cp:revision>7029</cp:revision>
  <dc:subject/>
  <dc:title>О публичных слушаниях по проекту бюджета города Ростова-на-Дону на 2015 год и  плановый период 2016-2017 годов.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r8>16</vt:r8>
  </property>
  <property fmtid="{D5CDD505-2E9C-101B-9397-08002B2CF9AE}" pid="3" name="PresentationFormat">
    <vt:lpwstr>Экран (16:9)</vt:lpwstr>
  </property>
  <property fmtid="{D5CDD505-2E9C-101B-9397-08002B2CF9AE}" pid="4" name="Slides">
    <vt:r8>46</vt:r8>
  </property>
</Properties>
</file>